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2"/>
  </p:notesMasterIdLst>
  <p:sldIdLst>
    <p:sldId id="256" r:id="rId2"/>
    <p:sldId id="266" r:id="rId3"/>
    <p:sldId id="265" r:id="rId4"/>
    <p:sldId id="282" r:id="rId5"/>
    <p:sldId id="283" r:id="rId6"/>
    <p:sldId id="275" r:id="rId7"/>
    <p:sldId id="271" r:id="rId8"/>
    <p:sldId id="276" r:id="rId9"/>
    <p:sldId id="260" r:id="rId10"/>
    <p:sldId id="277" r:id="rId11"/>
    <p:sldId id="267" r:id="rId12"/>
    <p:sldId id="278" r:id="rId13"/>
    <p:sldId id="270" r:id="rId14"/>
    <p:sldId id="279" r:id="rId15"/>
    <p:sldId id="264" r:id="rId16"/>
    <p:sldId id="280" r:id="rId17"/>
    <p:sldId id="261" r:id="rId18"/>
    <p:sldId id="287" r:id="rId19"/>
    <p:sldId id="288" r:id="rId20"/>
    <p:sldId id="289" r:id="rId21"/>
    <p:sldId id="290" r:id="rId22"/>
    <p:sldId id="281" r:id="rId23"/>
    <p:sldId id="268" r:id="rId24"/>
    <p:sldId id="284" r:id="rId25"/>
    <p:sldId id="273" r:id="rId26"/>
    <p:sldId id="272" r:id="rId27"/>
    <p:sldId id="286" r:id="rId28"/>
    <p:sldId id="274" r:id="rId29"/>
    <p:sldId id="285" r:id="rId30"/>
    <p:sldId id="262" r:id="rId31"/>
  </p:sldIdLst>
  <p:sldSz cx="12192000" cy="6858000"/>
  <p:notesSz cx="6980238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DD7A4FE-92B3-4C33-B83C-22A5B41D6E9E}">
          <p14:sldIdLst>
            <p14:sldId id="256"/>
            <p14:sldId id="266"/>
            <p14:sldId id="265"/>
            <p14:sldId id="282"/>
            <p14:sldId id="283"/>
            <p14:sldId id="275"/>
            <p14:sldId id="271"/>
            <p14:sldId id="276"/>
            <p14:sldId id="260"/>
            <p14:sldId id="277"/>
            <p14:sldId id="267"/>
            <p14:sldId id="278"/>
            <p14:sldId id="270"/>
            <p14:sldId id="279"/>
            <p14:sldId id="264"/>
            <p14:sldId id="280"/>
            <p14:sldId id="261"/>
            <p14:sldId id="287"/>
            <p14:sldId id="288"/>
            <p14:sldId id="289"/>
            <p14:sldId id="290"/>
            <p14:sldId id="281"/>
            <p14:sldId id="268"/>
            <p14:sldId id="284"/>
            <p14:sldId id="273"/>
            <p14:sldId id="272"/>
            <p14:sldId id="286"/>
            <p14:sldId id="274"/>
            <p14:sldId id="285"/>
            <p14:sldId id="262"/>
          </p14:sldIdLst>
        </p14:section>
        <p14:section name="Section sans titre" id="{494B85FA-CB20-447F-97F4-199FF19CC9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C0CBE-1C03-4639-83A6-5C9C7D4CAADC}" v="2" dt="2025-09-30T12:01:41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25" autoAdjust="0"/>
    <p:restoredTop sz="93792" autoAdjust="0"/>
  </p:normalViewPr>
  <p:slideViewPr>
    <p:cSldViewPr snapToGrid="0">
      <p:cViewPr varScale="1">
        <p:scale>
          <a:sx n="100" d="100"/>
          <a:sy n="100" d="100"/>
        </p:scale>
        <p:origin x="11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Boussaïd" userId="f20337c1-ff65-4655-aa90-d34dfb3ed622" providerId="ADAL" clId="{A01ED949-E0D2-42A9-9356-6581198A3557}"/>
    <pc:docChg chg="custSel modSld">
      <pc:chgData name="Mohamed Boussaïd" userId="f20337c1-ff65-4655-aa90-d34dfb3ed622" providerId="ADAL" clId="{A01ED949-E0D2-42A9-9356-6581198A3557}" dt="2025-07-10T19:00:24.713" v="131" actId="20577"/>
      <pc:docMkLst>
        <pc:docMk/>
      </pc:docMkLst>
      <pc:sldChg chg="modSp mod">
        <pc:chgData name="Mohamed Boussaïd" userId="f20337c1-ff65-4655-aa90-d34dfb3ed622" providerId="ADAL" clId="{A01ED949-E0D2-42A9-9356-6581198A3557}" dt="2025-07-10T18:32:34.103" v="27" actId="20577"/>
        <pc:sldMkLst>
          <pc:docMk/>
          <pc:sldMk cId="468879541" sldId="260"/>
        </pc:sldMkLst>
      </pc:sldChg>
      <pc:sldChg chg="modSp mod">
        <pc:chgData name="Mohamed Boussaïd" userId="f20337c1-ff65-4655-aa90-d34dfb3ed622" providerId="ADAL" clId="{A01ED949-E0D2-42A9-9356-6581198A3557}" dt="2025-07-10T18:46:54.808" v="61" actId="20577"/>
        <pc:sldMkLst>
          <pc:docMk/>
          <pc:sldMk cId="2345739413" sldId="270"/>
        </pc:sldMkLst>
      </pc:sldChg>
      <pc:sldChg chg="modSp mod">
        <pc:chgData name="Mohamed Boussaïd" userId="f20337c1-ff65-4655-aa90-d34dfb3ed622" providerId="ADAL" clId="{A01ED949-E0D2-42A9-9356-6581198A3557}" dt="2025-07-10T18:58:12.827" v="93" actId="33524"/>
        <pc:sldMkLst>
          <pc:docMk/>
          <pc:sldMk cId="1013451446" sldId="273"/>
        </pc:sldMkLst>
      </pc:sldChg>
      <pc:sldChg chg="modSp mod">
        <pc:chgData name="Mohamed Boussaïd" userId="f20337c1-ff65-4655-aa90-d34dfb3ed622" providerId="ADAL" clId="{A01ED949-E0D2-42A9-9356-6581198A3557}" dt="2025-07-10T19:00:24.713" v="131" actId="20577"/>
        <pc:sldMkLst>
          <pc:docMk/>
          <pc:sldMk cId="1011068133" sldId="290"/>
        </pc:sldMkLst>
      </pc:sldChg>
    </pc:docChg>
  </pc:docChgLst>
  <pc:docChgLst>
    <pc:chgData name="Mohamed Boussaïd" userId="f20337c1-ff65-4655-aa90-d34dfb3ed622" providerId="ADAL" clId="{C7EC0CBE-1C03-4639-83A6-5C9C7D4CAADC}"/>
    <pc:docChg chg="custSel modSld sldOrd modNotesMaster">
      <pc:chgData name="Mohamed Boussaïd" userId="f20337c1-ff65-4655-aa90-d34dfb3ed622" providerId="ADAL" clId="{C7EC0CBE-1C03-4639-83A6-5C9C7D4CAADC}" dt="2025-09-30T12:01:41.028" v="266"/>
      <pc:docMkLst>
        <pc:docMk/>
      </pc:docMkLst>
      <pc:sldChg chg="modSp mod">
        <pc:chgData name="Mohamed Boussaïd" userId="f20337c1-ff65-4655-aa90-d34dfb3ed622" providerId="ADAL" clId="{C7EC0CBE-1C03-4639-83A6-5C9C7D4CAADC}" dt="2025-09-23T15:18:17.922" v="25" actId="27636"/>
        <pc:sldMkLst>
          <pc:docMk/>
          <pc:sldMk cId="4202924958" sldId="256"/>
        </pc:sldMkLst>
        <pc:spChg chg="mod">
          <ac:chgData name="Mohamed Boussaïd" userId="f20337c1-ff65-4655-aa90-d34dfb3ed622" providerId="ADAL" clId="{C7EC0CBE-1C03-4639-83A6-5C9C7D4CAADC}" dt="2025-09-23T15:18:17.922" v="25" actId="27636"/>
          <ac:spMkLst>
            <pc:docMk/>
            <pc:sldMk cId="4202924958" sldId="256"/>
            <ac:spMk id="3" creationId="{45991402-E7DE-F847-A9F8-1222160CA609}"/>
          </ac:spMkLst>
        </pc:spChg>
      </pc:sldChg>
      <pc:sldChg chg="modSp mod">
        <pc:chgData name="Mohamed Boussaïd" userId="f20337c1-ff65-4655-aa90-d34dfb3ed622" providerId="ADAL" clId="{C7EC0CBE-1C03-4639-83A6-5C9C7D4CAADC}" dt="2025-09-23T17:24:21.132" v="38" actId="20577"/>
        <pc:sldMkLst>
          <pc:docMk/>
          <pc:sldMk cId="468879541" sldId="260"/>
        </pc:sldMkLst>
        <pc:spChg chg="mod">
          <ac:chgData name="Mohamed Boussaïd" userId="f20337c1-ff65-4655-aa90-d34dfb3ed622" providerId="ADAL" clId="{C7EC0CBE-1C03-4639-83A6-5C9C7D4CAADC}" dt="2025-09-23T17:24:21.132" v="38" actId="20577"/>
          <ac:spMkLst>
            <pc:docMk/>
            <pc:sldMk cId="468879541" sldId="260"/>
            <ac:spMk id="3" creationId="{8AB84857-32B3-36EA-7A31-E3C7959683D4}"/>
          </ac:spMkLst>
        </pc:spChg>
      </pc:sldChg>
      <pc:sldChg chg="modSp mod">
        <pc:chgData name="Mohamed Boussaïd" userId="f20337c1-ff65-4655-aa90-d34dfb3ed622" providerId="ADAL" clId="{C7EC0CBE-1C03-4639-83A6-5C9C7D4CAADC}" dt="2025-09-23T17:27:24.553" v="41" actId="20577"/>
        <pc:sldMkLst>
          <pc:docMk/>
          <pc:sldMk cId="18418305" sldId="265"/>
        </pc:sldMkLst>
        <pc:spChg chg="mod">
          <ac:chgData name="Mohamed Boussaïd" userId="f20337c1-ff65-4655-aa90-d34dfb3ed622" providerId="ADAL" clId="{C7EC0CBE-1C03-4639-83A6-5C9C7D4CAADC}" dt="2025-09-23T17:27:24.553" v="41" actId="20577"/>
          <ac:spMkLst>
            <pc:docMk/>
            <pc:sldMk cId="18418305" sldId="265"/>
            <ac:spMk id="3" creationId="{C4BE37E4-A021-0723-F8CB-425A1671EB10}"/>
          </ac:spMkLst>
        </pc:spChg>
      </pc:sldChg>
      <pc:sldChg chg="modSp mod">
        <pc:chgData name="Mohamed Boussaïd" userId="f20337c1-ff65-4655-aa90-d34dfb3ed622" providerId="ADAL" clId="{C7EC0CBE-1C03-4639-83A6-5C9C7D4CAADC}" dt="2025-09-24T14:06:57.540" v="47" actId="20577"/>
        <pc:sldMkLst>
          <pc:docMk/>
          <pc:sldMk cId="1804058589" sldId="266"/>
        </pc:sldMkLst>
        <pc:spChg chg="mod">
          <ac:chgData name="Mohamed Boussaïd" userId="f20337c1-ff65-4655-aa90-d34dfb3ed622" providerId="ADAL" clId="{C7EC0CBE-1C03-4639-83A6-5C9C7D4CAADC}" dt="2025-09-24T14:06:57.540" v="47" actId="20577"/>
          <ac:spMkLst>
            <pc:docMk/>
            <pc:sldMk cId="1804058589" sldId="266"/>
            <ac:spMk id="2" creationId="{AA6D9237-0CF4-F96D-4EDF-B0064CB97B73}"/>
          </ac:spMkLst>
        </pc:spChg>
      </pc:sldChg>
      <pc:sldChg chg="modSp mod">
        <pc:chgData name="Mohamed Boussaïd" userId="f20337c1-ff65-4655-aa90-d34dfb3ed622" providerId="ADAL" clId="{C7EC0CBE-1C03-4639-83A6-5C9C7D4CAADC}" dt="2025-09-29T14:05:43.427" v="264" actId="20577"/>
        <pc:sldMkLst>
          <pc:docMk/>
          <pc:sldMk cId="2345739413" sldId="270"/>
        </pc:sldMkLst>
        <pc:spChg chg="mod">
          <ac:chgData name="Mohamed Boussaïd" userId="f20337c1-ff65-4655-aa90-d34dfb3ed622" providerId="ADAL" clId="{C7EC0CBE-1C03-4639-83A6-5C9C7D4CAADC}" dt="2025-09-29T14:05:43.427" v="264" actId="20577"/>
          <ac:spMkLst>
            <pc:docMk/>
            <pc:sldMk cId="2345739413" sldId="270"/>
            <ac:spMk id="3" creationId="{D04377C6-29BD-FEFE-9196-BCBC1D7A58A9}"/>
          </ac:spMkLst>
        </pc:spChg>
      </pc:sldChg>
      <pc:sldChg chg="modSp mod">
        <pc:chgData name="Mohamed Boussaïd" userId="f20337c1-ff65-4655-aa90-d34dfb3ed622" providerId="ADAL" clId="{C7EC0CBE-1C03-4639-83A6-5C9C7D4CAADC}" dt="2025-09-29T14:04:01.413" v="243" actId="20577"/>
        <pc:sldMkLst>
          <pc:docMk/>
          <pc:sldMk cId="1422281944" sldId="282"/>
        </pc:sldMkLst>
        <pc:spChg chg="mod">
          <ac:chgData name="Mohamed Boussaïd" userId="f20337c1-ff65-4655-aa90-d34dfb3ed622" providerId="ADAL" clId="{C7EC0CBE-1C03-4639-83A6-5C9C7D4CAADC}" dt="2025-09-29T14:04:01.413" v="243" actId="20577"/>
          <ac:spMkLst>
            <pc:docMk/>
            <pc:sldMk cId="1422281944" sldId="282"/>
            <ac:spMk id="2" creationId="{95935950-F7A8-F174-61DC-06DA03918707}"/>
          </ac:spMkLst>
        </pc:spChg>
      </pc:sldChg>
      <pc:sldChg chg="ord">
        <pc:chgData name="Mohamed Boussaïd" userId="f20337c1-ff65-4655-aa90-d34dfb3ed622" providerId="ADAL" clId="{C7EC0CBE-1C03-4639-83A6-5C9C7D4CAADC}" dt="2025-09-23T18:48:04.128" v="43"/>
        <pc:sldMkLst>
          <pc:docMk/>
          <pc:sldMk cId="961200282" sldId="283"/>
        </pc:sldMkLst>
      </pc:sldChg>
      <pc:sldChg chg="modSp mod">
        <pc:chgData name="Mohamed Boussaïd" userId="f20337c1-ff65-4655-aa90-d34dfb3ed622" providerId="ADAL" clId="{C7EC0CBE-1C03-4639-83A6-5C9C7D4CAADC}" dt="2025-09-23T17:23:02.558" v="34" actId="20577"/>
        <pc:sldMkLst>
          <pc:docMk/>
          <pc:sldMk cId="1011068133" sldId="290"/>
        </pc:sldMkLst>
        <pc:spChg chg="mod">
          <ac:chgData name="Mohamed Boussaïd" userId="f20337c1-ff65-4655-aa90-d34dfb3ed622" providerId="ADAL" clId="{C7EC0CBE-1C03-4639-83A6-5C9C7D4CAADC}" dt="2025-09-23T17:23:02.558" v="34" actId="20577"/>
          <ac:spMkLst>
            <pc:docMk/>
            <pc:sldMk cId="1011068133" sldId="290"/>
            <ac:spMk id="3" creationId="{F6171786-D2BA-97E2-1BB8-645CE835E42C}"/>
          </ac:spMkLst>
        </pc:spChg>
      </pc:sldChg>
    </pc:docChg>
  </pc:docChgLst>
  <pc:docChgLst>
    <pc:chgData name="Mohamed Boussaïd" userId="f20337c1-ff65-4655-aa90-d34dfb3ed622" providerId="ADAL" clId="{5805D37A-E9B0-48A5-B5B7-FCAA815693FD}"/>
    <pc:docChg chg="undo redo custSel addSld modSld sldOrd modSection">
      <pc:chgData name="Mohamed Boussaïd" userId="f20337c1-ff65-4655-aa90-d34dfb3ed622" providerId="ADAL" clId="{5805D37A-E9B0-48A5-B5B7-FCAA815693FD}" dt="2025-04-10T18:11:51.075" v="4539" actId="20577"/>
      <pc:docMkLst>
        <pc:docMk/>
      </pc:docMkLst>
      <pc:sldChg chg="addSp delSp modSp mod delDesignElem">
        <pc:chgData name="Mohamed Boussaïd" userId="f20337c1-ff65-4655-aa90-d34dfb3ed622" providerId="ADAL" clId="{5805D37A-E9B0-48A5-B5B7-FCAA815693FD}" dt="2025-04-10T18:11:51.075" v="4539" actId="20577"/>
        <pc:sldMkLst>
          <pc:docMk/>
          <pc:sldMk cId="4202924958" sldId="256"/>
        </pc:sldMkLst>
      </pc:sldChg>
      <pc:sldChg chg="delSp modSp mod">
        <pc:chgData name="Mohamed Boussaïd" userId="f20337c1-ff65-4655-aa90-d34dfb3ed622" providerId="ADAL" clId="{5805D37A-E9B0-48A5-B5B7-FCAA815693FD}" dt="2025-04-10T17:46:25.748" v="3723" actId="20577"/>
        <pc:sldMkLst>
          <pc:docMk/>
          <pc:sldMk cId="468879541" sldId="260"/>
        </pc:sldMkLst>
      </pc:sldChg>
      <pc:sldChg chg="modSp mod">
        <pc:chgData name="Mohamed Boussaïd" userId="f20337c1-ff65-4655-aa90-d34dfb3ed622" providerId="ADAL" clId="{5805D37A-E9B0-48A5-B5B7-FCAA815693FD}" dt="2025-04-10T15:18:14.981" v="2337" actId="12"/>
        <pc:sldMkLst>
          <pc:docMk/>
          <pc:sldMk cId="1375254390" sldId="261"/>
        </pc:sldMkLst>
      </pc:sldChg>
      <pc:sldChg chg="modSp">
        <pc:chgData name="Mohamed Boussaïd" userId="f20337c1-ff65-4655-aa90-d34dfb3ed622" providerId="ADAL" clId="{5805D37A-E9B0-48A5-B5B7-FCAA815693FD}" dt="2025-04-09T13:53:41.118" v="463"/>
        <pc:sldMkLst>
          <pc:docMk/>
          <pc:sldMk cId="1806611174" sldId="262"/>
        </pc:sldMkLst>
      </pc:sldChg>
      <pc:sldChg chg="addSp delSp modSp mod">
        <pc:chgData name="Mohamed Boussaïd" userId="f20337c1-ff65-4655-aa90-d34dfb3ed622" providerId="ADAL" clId="{5805D37A-E9B0-48A5-B5B7-FCAA815693FD}" dt="2025-04-10T15:07:07.806" v="1922" actId="1076"/>
        <pc:sldMkLst>
          <pc:docMk/>
          <pc:sldMk cId="2992676519" sldId="264"/>
        </pc:sldMkLst>
      </pc:sldChg>
      <pc:sldChg chg="modSp mod">
        <pc:chgData name="Mohamed Boussaïd" userId="f20337c1-ff65-4655-aa90-d34dfb3ed622" providerId="ADAL" clId="{5805D37A-E9B0-48A5-B5B7-FCAA815693FD}" dt="2025-04-10T17:44:29.194" v="3665" actId="20577"/>
        <pc:sldMkLst>
          <pc:docMk/>
          <pc:sldMk cId="18418305" sldId="265"/>
        </pc:sldMkLst>
      </pc:sldChg>
      <pc:sldChg chg="modSp mod ord">
        <pc:chgData name="Mohamed Boussaïd" userId="f20337c1-ff65-4655-aa90-d34dfb3ed622" providerId="ADAL" clId="{5805D37A-E9B0-48A5-B5B7-FCAA815693FD}" dt="2025-04-10T17:44:22.282" v="3664" actId="14100"/>
        <pc:sldMkLst>
          <pc:docMk/>
          <pc:sldMk cId="1804058589" sldId="266"/>
        </pc:sldMkLst>
      </pc:sldChg>
      <pc:sldChg chg="delSp modSp mod">
        <pc:chgData name="Mohamed Boussaïd" userId="f20337c1-ff65-4655-aa90-d34dfb3ed622" providerId="ADAL" clId="{5805D37A-E9B0-48A5-B5B7-FCAA815693FD}" dt="2025-04-10T17:47:27.112" v="3737" actId="207"/>
        <pc:sldMkLst>
          <pc:docMk/>
          <pc:sldMk cId="2064804521" sldId="267"/>
        </pc:sldMkLst>
      </pc:sldChg>
      <pc:sldChg chg="addSp delSp modSp mod">
        <pc:chgData name="Mohamed Boussaïd" userId="f20337c1-ff65-4655-aa90-d34dfb3ed622" providerId="ADAL" clId="{5805D37A-E9B0-48A5-B5B7-FCAA815693FD}" dt="2025-04-10T17:48:32.841" v="3749" actId="20577"/>
        <pc:sldMkLst>
          <pc:docMk/>
          <pc:sldMk cId="889183594" sldId="268"/>
        </pc:sldMkLst>
      </pc:sldChg>
      <pc:sldChg chg="addSp delSp modSp mod">
        <pc:chgData name="Mohamed Boussaïd" userId="f20337c1-ff65-4655-aa90-d34dfb3ed622" providerId="ADAL" clId="{5805D37A-E9B0-48A5-B5B7-FCAA815693FD}" dt="2025-04-10T17:47:46.539" v="3746" actId="5793"/>
        <pc:sldMkLst>
          <pc:docMk/>
          <pc:sldMk cId="2345739413" sldId="270"/>
        </pc:sldMkLst>
      </pc:sldChg>
      <pc:sldChg chg="delSp modSp mod">
        <pc:chgData name="Mohamed Boussaïd" userId="f20337c1-ff65-4655-aa90-d34dfb3ed622" providerId="ADAL" clId="{5805D37A-E9B0-48A5-B5B7-FCAA815693FD}" dt="2025-04-09T14:26:36.034" v="991" actId="20577"/>
        <pc:sldMkLst>
          <pc:docMk/>
          <pc:sldMk cId="1508650556" sldId="271"/>
        </pc:sldMkLst>
      </pc:sldChg>
      <pc:sldChg chg="addSp delSp modSp mod">
        <pc:chgData name="Mohamed Boussaïd" userId="f20337c1-ff65-4655-aa90-d34dfb3ed622" providerId="ADAL" clId="{5805D37A-E9B0-48A5-B5B7-FCAA815693FD}" dt="2025-04-10T17:44:09.122" v="3663" actId="14100"/>
        <pc:sldMkLst>
          <pc:docMk/>
          <pc:sldMk cId="2980403478" sldId="272"/>
        </pc:sldMkLst>
      </pc:sldChg>
      <pc:sldChg chg="addSp delSp modSp mod">
        <pc:chgData name="Mohamed Boussaïd" userId="f20337c1-ff65-4655-aa90-d34dfb3ed622" providerId="ADAL" clId="{5805D37A-E9B0-48A5-B5B7-FCAA815693FD}" dt="2025-04-10T17:51:24.954" v="3786" actId="20577"/>
        <pc:sldMkLst>
          <pc:docMk/>
          <pc:sldMk cId="1013451446" sldId="273"/>
        </pc:sldMkLst>
      </pc:sldChg>
      <pc:sldChg chg="addSp delSp modSp mod">
        <pc:chgData name="Mohamed Boussaïd" userId="f20337c1-ff65-4655-aa90-d34dfb3ed622" providerId="ADAL" clId="{5805D37A-E9B0-48A5-B5B7-FCAA815693FD}" dt="2025-04-10T18:10:50.397" v="4530" actId="20577"/>
        <pc:sldMkLst>
          <pc:docMk/>
          <pc:sldMk cId="697936873" sldId="274"/>
        </pc:sldMkLst>
      </pc:sldChg>
      <pc:sldChg chg="delSp modSp new mod ord">
        <pc:chgData name="Mohamed Boussaïd" userId="f20337c1-ff65-4655-aa90-d34dfb3ed622" providerId="ADAL" clId="{5805D37A-E9B0-48A5-B5B7-FCAA815693FD}" dt="2025-04-10T17:44:46.182" v="3667" actId="1076"/>
        <pc:sldMkLst>
          <pc:docMk/>
          <pc:sldMk cId="822580765" sldId="275"/>
        </pc:sldMkLst>
      </pc:sldChg>
      <pc:sldChg chg="delSp modSp new mod ord">
        <pc:chgData name="Mohamed Boussaïd" userId="f20337c1-ff65-4655-aa90-d34dfb3ed622" providerId="ADAL" clId="{5805D37A-E9B0-48A5-B5B7-FCAA815693FD}" dt="2025-04-10T17:45:07.989" v="3670" actId="20577"/>
        <pc:sldMkLst>
          <pc:docMk/>
          <pc:sldMk cId="2078914762" sldId="276"/>
        </pc:sldMkLst>
      </pc:sldChg>
      <pc:sldChg chg="delSp modSp new mod ord">
        <pc:chgData name="Mohamed Boussaïd" userId="f20337c1-ff65-4655-aa90-d34dfb3ed622" providerId="ADAL" clId="{5805D37A-E9B0-48A5-B5B7-FCAA815693FD}" dt="2025-04-10T14:27:58.381" v="1564" actId="1076"/>
        <pc:sldMkLst>
          <pc:docMk/>
          <pc:sldMk cId="3319360455" sldId="277"/>
        </pc:sldMkLst>
      </pc:sldChg>
      <pc:sldChg chg="addSp delSp modSp new mod ord">
        <pc:chgData name="Mohamed Boussaïd" userId="f20337c1-ff65-4655-aa90-d34dfb3ed622" providerId="ADAL" clId="{5805D37A-E9B0-48A5-B5B7-FCAA815693FD}" dt="2025-04-10T14:49:05.577" v="1614" actId="1076"/>
        <pc:sldMkLst>
          <pc:docMk/>
          <pc:sldMk cId="989288721" sldId="278"/>
        </pc:sldMkLst>
      </pc:sldChg>
      <pc:sldChg chg="addSp delSp modSp new mod ord">
        <pc:chgData name="Mohamed Boussaïd" userId="f20337c1-ff65-4655-aa90-d34dfb3ed622" providerId="ADAL" clId="{5805D37A-E9B0-48A5-B5B7-FCAA815693FD}" dt="2025-04-10T17:48:03.070" v="3748" actId="14100"/>
        <pc:sldMkLst>
          <pc:docMk/>
          <pc:sldMk cId="1630167146" sldId="279"/>
        </pc:sldMkLst>
      </pc:sldChg>
      <pc:sldChg chg="delSp modSp new mod ord">
        <pc:chgData name="Mohamed Boussaïd" userId="f20337c1-ff65-4655-aa90-d34dfb3ed622" providerId="ADAL" clId="{5805D37A-E9B0-48A5-B5B7-FCAA815693FD}" dt="2025-04-10T15:13:38.874" v="1938" actId="1076"/>
        <pc:sldMkLst>
          <pc:docMk/>
          <pc:sldMk cId="774800748" sldId="280"/>
        </pc:sldMkLst>
      </pc:sldChg>
      <pc:sldChg chg="delSp modSp new mod ord">
        <pc:chgData name="Mohamed Boussaïd" userId="f20337c1-ff65-4655-aa90-d34dfb3ed622" providerId="ADAL" clId="{5805D37A-E9B0-48A5-B5B7-FCAA815693FD}" dt="2025-04-10T17:23:07.941" v="3134" actId="20577"/>
        <pc:sldMkLst>
          <pc:docMk/>
          <pc:sldMk cId="2977453703" sldId="281"/>
        </pc:sldMkLst>
      </pc:sldChg>
      <pc:sldChg chg="delSp modSp new mod ord">
        <pc:chgData name="Mohamed Boussaïd" userId="f20337c1-ff65-4655-aa90-d34dfb3ed622" providerId="ADAL" clId="{5805D37A-E9B0-48A5-B5B7-FCAA815693FD}" dt="2025-04-10T15:57:43.907" v="2733"/>
        <pc:sldMkLst>
          <pc:docMk/>
          <pc:sldMk cId="1422281944" sldId="282"/>
        </pc:sldMkLst>
      </pc:sldChg>
      <pc:sldChg chg="delSp modSp new mod ord">
        <pc:chgData name="Mohamed Boussaïd" userId="f20337c1-ff65-4655-aa90-d34dfb3ed622" providerId="ADAL" clId="{5805D37A-E9B0-48A5-B5B7-FCAA815693FD}" dt="2025-04-10T15:57:46.139" v="2735"/>
        <pc:sldMkLst>
          <pc:docMk/>
          <pc:sldMk cId="961200282" sldId="283"/>
        </pc:sldMkLst>
      </pc:sldChg>
      <pc:sldChg chg="delSp modSp new mod ord">
        <pc:chgData name="Mohamed Boussaïd" userId="f20337c1-ff65-4655-aa90-d34dfb3ed622" providerId="ADAL" clId="{5805D37A-E9B0-48A5-B5B7-FCAA815693FD}" dt="2025-04-10T17:48:51.128" v="3751" actId="1076"/>
        <pc:sldMkLst>
          <pc:docMk/>
          <pc:sldMk cId="2973633694" sldId="284"/>
        </pc:sldMkLst>
      </pc:sldChg>
      <pc:sldChg chg="modSp new mod">
        <pc:chgData name="Mohamed Boussaïd" userId="f20337c1-ff65-4655-aa90-d34dfb3ed622" providerId="ADAL" clId="{5805D37A-E9B0-48A5-B5B7-FCAA815693FD}" dt="2025-04-10T18:04:34.323" v="4338" actId="20577"/>
        <pc:sldMkLst>
          <pc:docMk/>
          <pc:sldMk cId="2491923332" sldId="285"/>
        </pc:sldMkLst>
      </pc:sldChg>
      <pc:sldChg chg="delSp modSp new mod ord">
        <pc:chgData name="Mohamed Boussaïd" userId="f20337c1-ff65-4655-aa90-d34dfb3ed622" providerId="ADAL" clId="{5805D37A-E9B0-48A5-B5B7-FCAA815693FD}" dt="2025-04-10T18:08:17.249" v="4368"/>
        <pc:sldMkLst>
          <pc:docMk/>
          <pc:sldMk cId="819711079" sldId="286"/>
        </pc:sldMkLst>
      </pc:sldChg>
    </pc:docChg>
  </pc:docChgLst>
  <pc:docChgLst>
    <pc:chgData name="Mohamed Boussaïd" userId="f20337c1-ff65-4655-aa90-d34dfb3ed622" providerId="ADAL" clId="{9BE70EF4-89DD-4171-BBCA-0D235F656310}"/>
    <pc:docChg chg="custSel addSld modSld sldOrd modSection">
      <pc:chgData name="Mohamed Boussaïd" userId="f20337c1-ff65-4655-aa90-d34dfb3ed622" providerId="ADAL" clId="{9BE70EF4-89DD-4171-BBCA-0D235F656310}" dt="2025-04-16T18:50:03.223" v="855" actId="20577"/>
      <pc:docMkLst>
        <pc:docMk/>
      </pc:docMkLst>
      <pc:sldChg chg="modSp mod">
        <pc:chgData name="Mohamed Boussaïd" userId="f20337c1-ff65-4655-aa90-d34dfb3ed622" providerId="ADAL" clId="{9BE70EF4-89DD-4171-BBCA-0D235F656310}" dt="2025-04-16T18:15:20.396" v="53" actId="20577"/>
        <pc:sldMkLst>
          <pc:docMk/>
          <pc:sldMk cId="4202924958" sldId="256"/>
        </pc:sldMkLst>
      </pc:sldChg>
      <pc:sldChg chg="ord">
        <pc:chgData name="Mohamed Boussaïd" userId="f20337c1-ff65-4655-aa90-d34dfb3ed622" providerId="ADAL" clId="{9BE70EF4-89DD-4171-BBCA-0D235F656310}" dt="2025-04-16T18:37:33.195" v="94"/>
        <pc:sldMkLst>
          <pc:docMk/>
          <pc:sldMk cId="774800748" sldId="280"/>
        </pc:sldMkLst>
      </pc:sldChg>
      <pc:sldChg chg="ord">
        <pc:chgData name="Mohamed Boussaïd" userId="f20337c1-ff65-4655-aa90-d34dfb3ed622" providerId="ADAL" clId="{9BE70EF4-89DD-4171-BBCA-0D235F656310}" dt="2025-04-16T18:42:21.911" v="235"/>
        <pc:sldMkLst>
          <pc:docMk/>
          <pc:sldMk cId="2977453703" sldId="281"/>
        </pc:sldMkLst>
      </pc:sldChg>
      <pc:sldChg chg="delSp modSp new mod ord">
        <pc:chgData name="Mohamed Boussaïd" userId="f20337c1-ff65-4655-aa90-d34dfb3ed622" providerId="ADAL" clId="{9BE70EF4-89DD-4171-BBCA-0D235F656310}" dt="2025-04-16T18:49:20.752" v="822" actId="20577"/>
        <pc:sldMkLst>
          <pc:docMk/>
          <pc:sldMk cId="3698197448" sldId="287"/>
        </pc:sldMkLst>
      </pc:sldChg>
      <pc:sldChg chg="delSp modSp new mod ord">
        <pc:chgData name="Mohamed Boussaïd" userId="f20337c1-ff65-4655-aa90-d34dfb3ed622" providerId="ADAL" clId="{9BE70EF4-89DD-4171-BBCA-0D235F656310}" dt="2025-04-16T18:48:58.205" v="819" actId="5793"/>
        <pc:sldMkLst>
          <pc:docMk/>
          <pc:sldMk cId="1380345184" sldId="288"/>
        </pc:sldMkLst>
      </pc:sldChg>
      <pc:sldChg chg="delSp modSp new mod">
        <pc:chgData name="Mohamed Boussaïd" userId="f20337c1-ff65-4655-aa90-d34dfb3ed622" providerId="ADAL" clId="{9BE70EF4-89DD-4171-BBCA-0D235F656310}" dt="2025-04-16T18:48:45.039" v="815" actId="20577"/>
        <pc:sldMkLst>
          <pc:docMk/>
          <pc:sldMk cId="592644082" sldId="289"/>
        </pc:sldMkLst>
      </pc:sldChg>
      <pc:sldChg chg="delSp modSp new mod ord">
        <pc:chgData name="Mohamed Boussaïd" userId="f20337c1-ff65-4655-aa90-d34dfb3ed622" providerId="ADAL" clId="{9BE70EF4-89DD-4171-BBCA-0D235F656310}" dt="2025-04-16T18:50:03.223" v="855" actId="20577"/>
        <pc:sldMkLst>
          <pc:docMk/>
          <pc:sldMk cId="1011068133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ECF1CE6B-A0F3-4F3E-95AA-EBE9293DE21B}" type="datetimeFigureOut">
              <a:rPr lang="fr-CA" smtClean="0"/>
              <a:t>2025-09-29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46125" y="1143000"/>
            <a:ext cx="548798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98024" y="4400550"/>
            <a:ext cx="5584190" cy="3600450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302477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53853" y="8685214"/>
            <a:ext cx="302477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3E18A08C-BF5D-41C0-A45E-4033DC141E4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517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5941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18A08C-BF5D-41C0-A45E-4033DC141E40}" type="slidenum">
              <a:rPr lang="fr-CA" smtClean="0"/>
              <a:t>29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8599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E96F-58E4-462B-AA4C-2604E850673F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409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BE88-CF98-42B6-9A92-777FCE7D21CC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1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479AA-1605-4BFF-A21A-A64BCB5EF9E9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2263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42567-671E-4B68-800E-660ED6ABBC5D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4677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5308-47D2-4C9F-B7CF-AD287F007DBE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9216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4E63-BDCD-4D8E-8D59-648D544CA95A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8247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2B01A-2811-408F-95D5-90EDC68980BD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978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3BCE-AA70-4181-ACF9-695D88089922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960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D6971-BE2D-4B95-8F13-776C7F24E9FF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08094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54CCC-C201-4D9B-B3B0-55D57D636BDC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847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139ED-C5C9-4C9F-964E-A6ED28598514}" type="datetime1">
              <a:rPr lang="fr-CA" smtClean="0"/>
              <a:t>2025-09-29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054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8053-8A66-4CA9-BC16-9784518E7642}" type="datetime1">
              <a:rPr lang="fr-CA" smtClean="0"/>
              <a:t>2025-09-29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6087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0E3E-403F-4BF8-BB8A-D50CEC2F6A01}" type="datetime1">
              <a:rPr lang="fr-CA" smtClean="0"/>
              <a:t>2025-09-29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996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10DAC-4B81-4548-ADDF-527CA95527BC}" type="datetime1">
              <a:rPr lang="fr-CA" smtClean="0"/>
              <a:t>2025-09-29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958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839A-7338-4B4C-83E9-C6846A6FB3AB}" type="datetime1">
              <a:rPr lang="fr-CA" smtClean="0"/>
              <a:t>2025-09-29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944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C63CC-BC86-4C81-891F-3CE45CA21600}" type="datetime1">
              <a:rPr lang="fr-CA" smtClean="0"/>
              <a:t>2025-09-29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227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A8CCE-7BE3-4434-92A1-41EBC1FD4FBC}" type="datetime1">
              <a:rPr lang="fr-CA" smtClean="0"/>
              <a:t>2025-09-29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F3B2CF-89ED-48BB-A58A-68404CAB6DF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248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esst.gouv.qc.ca/sites/default/files/documents/guide-cs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spacedoc.asstsas.qc.ca/cgi-bin/koha/opac-retrieve-file.pl?id=62d7c7e93aa286f7e52a7f22e7d1a258" TargetMode="External"/><Relationship Id="rId4" Type="http://schemas.openxmlformats.org/officeDocument/2006/relationships/hyperlink" Target="https://www.cnesst.gouv.qc.ca/sites/default/files/documents/feuillet-comite-sante-securite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question-mark-concept-white-sign-213671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30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32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34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40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CA"/>
            </a:p>
          </p:txBody>
        </p:sp>
      </p:grpSp>
      <p:sp>
        <p:nvSpPr>
          <p:cNvPr id="3" name="Sous-titre 2">
            <a:extLst>
              <a:ext uri="{FF2B5EF4-FFF2-40B4-BE49-F238E27FC236}">
                <a16:creationId xmlns:a16="http://schemas.microsoft.com/office/drawing/2014/main" id="{45991402-E7DE-F847-A9F8-1222160CA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314824"/>
            <a:ext cx="7766936" cy="2178171"/>
          </a:xfrm>
        </p:spPr>
        <p:txBody>
          <a:bodyPr>
            <a:normAutofit fontScale="92500" lnSpcReduction="10000"/>
          </a:bodyPr>
          <a:lstStyle/>
          <a:p>
            <a:endParaRPr lang="fr-CA" dirty="0">
              <a:solidFill>
                <a:schemeClr val="tx1"/>
              </a:solidFill>
            </a:endParaRPr>
          </a:p>
          <a:p>
            <a:pPr algn="l"/>
            <a:r>
              <a:rPr lang="fr-CA" dirty="0">
                <a:solidFill>
                  <a:schemeClr val="tx1"/>
                </a:solidFill>
              </a:rPr>
              <a:t>Mardi  30 septembre 2025</a:t>
            </a:r>
          </a:p>
          <a:p>
            <a:pPr algn="l"/>
            <a:endParaRPr lang="fr-CA" dirty="0">
              <a:solidFill>
                <a:schemeClr val="tx1"/>
              </a:solidFill>
            </a:endParaRPr>
          </a:p>
          <a:p>
            <a:pPr algn="l"/>
            <a:r>
              <a:rPr lang="fr-CA" dirty="0">
                <a:solidFill>
                  <a:schemeClr val="tx1"/>
                </a:solidFill>
              </a:rPr>
              <a:t>Présentation : </a:t>
            </a:r>
          </a:p>
          <a:p>
            <a:pPr algn="l"/>
            <a:r>
              <a:rPr lang="fr-CA" dirty="0">
                <a:solidFill>
                  <a:schemeClr val="tx1"/>
                </a:solidFill>
              </a:rPr>
              <a:t>Judith Huot VP de la FSSS </a:t>
            </a:r>
          </a:p>
          <a:p>
            <a:pPr algn="l"/>
            <a:r>
              <a:rPr lang="fr-CA" dirty="0">
                <a:solidFill>
                  <a:schemeClr val="tx1"/>
                </a:solidFill>
              </a:rPr>
              <a:t>Mohamed Boussaïd conseiller en SST à la FSSS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FEDB591-3461-C4F8-27F9-63AEECB4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83" y="670326"/>
            <a:ext cx="7766936" cy="4073123"/>
          </a:xfrm>
        </p:spPr>
        <p:txBody>
          <a:bodyPr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fr-CA" dirty="0"/>
              <a:t>Mardi SST </a:t>
            </a:r>
            <a:br>
              <a:rPr lang="fr-CA" dirty="0"/>
            </a:br>
            <a:br>
              <a:rPr lang="fr-CA" dirty="0"/>
            </a:br>
            <a:r>
              <a:rPr lang="fr-CA" dirty="0"/>
              <a:t>Les comités santé sécurité au travail.</a:t>
            </a:r>
            <a:br>
              <a:rPr lang="fr-CA" dirty="0"/>
            </a:br>
            <a:br>
              <a:rPr lang="fr-CA" dirty="0"/>
            </a:br>
            <a:r>
              <a:rPr lang="fr-CA" sz="2700" dirty="0"/>
              <a:t>Fonctionnement… au delà de la mécanique !!!</a:t>
            </a:r>
            <a:br>
              <a:rPr lang="fr-CA" sz="3100" dirty="0"/>
            </a:br>
            <a:endParaRPr lang="fr-CA" sz="3100" dirty="0"/>
          </a:p>
        </p:txBody>
      </p:sp>
      <p:pic>
        <p:nvPicPr>
          <p:cNvPr id="5" name="Image 2" descr="Une image contenant texte, logo, Police, symbole&#10;&#10;Description générée automatiquement">
            <a:extLst>
              <a:ext uri="{FF2B5EF4-FFF2-40B4-BE49-F238E27FC236}">
                <a16:creationId xmlns:a16="http://schemas.microsoft.com/office/drawing/2014/main" id="{19D74633-40EC-81C0-4B57-F94675EAA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129" y="360153"/>
            <a:ext cx="1626598" cy="67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42C9F1-0062-B699-317A-DD9DF05B3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2924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CF8D33-EB5C-151A-AEF2-8654A0C8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9784" y="2676525"/>
            <a:ext cx="8596668" cy="1320800"/>
          </a:xfrm>
        </p:spPr>
        <p:txBody>
          <a:bodyPr/>
          <a:lstStyle/>
          <a:p>
            <a:r>
              <a:rPr lang="fr-CA" dirty="0"/>
              <a:t>Qui peut devenir membre du CSS pour les travailleuses et travailleurs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4E6EF0-F995-4C12-024F-A9E0DA74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9360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4F2327-BB8E-FB10-286E-AC933AD96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709" y="823420"/>
            <a:ext cx="8596668" cy="5040142"/>
          </a:xfrm>
        </p:spPr>
        <p:txBody>
          <a:bodyPr>
            <a:normAutofit fontScale="92500" lnSpcReduction="10000"/>
          </a:bodyPr>
          <a:lstStyle/>
          <a:p>
            <a:r>
              <a:rPr lang="fr-CA" dirty="0">
                <a:solidFill>
                  <a:schemeClr val="accent2"/>
                </a:solidFill>
              </a:rPr>
              <a:t>Article 1</a:t>
            </a:r>
            <a:r>
              <a:rPr lang="fr-CA" dirty="0"/>
              <a:t> </a:t>
            </a:r>
            <a:r>
              <a:rPr lang="fr-CA" dirty="0">
                <a:solidFill>
                  <a:schemeClr val="accent2"/>
                </a:solidFill>
              </a:rPr>
              <a:t>de la LSST </a:t>
            </a:r>
          </a:p>
          <a:p>
            <a:pPr marL="0" indent="0">
              <a:buNone/>
            </a:pPr>
            <a:r>
              <a:rPr lang="fr-CA" dirty="0"/>
              <a:t>« Une personne qui exécute, en vertu d’un contrat de travail ou d’un contrat d’apprentissage, même sans rémunération, un travail pour un employeur, y compris un étudiant qui effectue, sous la responsabilité d’un établissement d’enseignement, un stage d’observation ou de travail, à l’exception : </a:t>
            </a:r>
          </a:p>
          <a:p>
            <a:pPr marL="0" indent="0">
              <a:buNone/>
            </a:pPr>
            <a:r>
              <a:rPr lang="fr-CA" dirty="0"/>
              <a:t>1.d’une personne qui est employée à titre de gérant, de surintendant, de contremaître ou de représentant de l’employeur dans ses relations avec les travailleurs ; </a:t>
            </a:r>
          </a:p>
          <a:p>
            <a:pPr marL="0" indent="0">
              <a:buNone/>
            </a:pPr>
            <a:r>
              <a:rPr lang="fr-CA" dirty="0"/>
              <a:t>2. d’un administrateur ou dirigeant d’une personne morale, sauf si une personne agit à ce titre à l’égard de son employeur après avoir été désignée par les travailleurs ou une association accréditée. » </a:t>
            </a:r>
          </a:p>
          <a:p>
            <a:endParaRPr lang="fr-CA" dirty="0"/>
          </a:p>
          <a:p>
            <a:r>
              <a:rPr lang="fr-CA" dirty="0"/>
              <a:t>Une travailleuse ou un travailleur de l’établissement qui occupe, un emploi : </a:t>
            </a:r>
          </a:p>
          <a:p>
            <a:pPr marL="0" indent="0">
              <a:buNone/>
            </a:pPr>
            <a:r>
              <a:rPr lang="fr-CA" dirty="0"/>
              <a:t>	• à temps plein </a:t>
            </a:r>
          </a:p>
          <a:p>
            <a:pPr marL="0" indent="0">
              <a:buNone/>
            </a:pPr>
            <a:r>
              <a:rPr lang="fr-CA" dirty="0"/>
              <a:t>	• à temps partiel </a:t>
            </a:r>
          </a:p>
          <a:p>
            <a:pPr marL="0" indent="0">
              <a:buNone/>
            </a:pPr>
            <a:r>
              <a:rPr lang="fr-CA" dirty="0"/>
              <a:t>	• occasionnel </a:t>
            </a:r>
          </a:p>
          <a:p>
            <a:pPr>
              <a:buAutoNum type="arabicPeriod"/>
            </a:pPr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08BD91-AB5A-3B70-E598-379D170C7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6480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1C08A2-4DA6-37B9-6790-C3AE481BF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584" y="2838450"/>
            <a:ext cx="8596668" cy="1320800"/>
          </a:xfrm>
        </p:spPr>
        <p:txBody>
          <a:bodyPr/>
          <a:lstStyle/>
          <a:p>
            <a:r>
              <a:rPr lang="fr-CA" dirty="0"/>
              <a:t>Qui désigne les membres du CSS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53001B6-F47F-4897-A668-587EFDB4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9288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4377C6-29BD-FEFE-9196-BCBC1D7A5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109" y="2028825"/>
            <a:ext cx="8596668" cy="3390900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Si possible, choisir un membre représentant chaque secteur ou département de l’établissement, installation, caserne..</a:t>
            </a:r>
            <a:r>
              <a:rPr lang="fr-CA" dirty="0" err="1"/>
              <a:t>etc</a:t>
            </a:r>
            <a:r>
              <a:rPr lang="fr-CA" dirty="0"/>
              <a:t>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Lorsqu’il n’y a qu’une seule </a:t>
            </a:r>
            <a:r>
              <a:rPr lang="fr-CA"/>
              <a:t>association accréditée, </a:t>
            </a:r>
            <a:r>
              <a:rPr lang="fr-CA" dirty="0"/>
              <a:t>la désignation des membres représentant les travailleuses et travailleurs se fait par cette association.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Lorsqu’il y a plusieurs associations accréditées (syndicats), les membres sont désignés par entente entre les associations. S’il n’y a pas d’entente, les désignations peuvent s’inspirer du Règlement sur les comités de santé et de sécurité du travail </a:t>
            </a:r>
            <a:r>
              <a:rPr lang="fr-CA" dirty="0">
                <a:solidFill>
                  <a:schemeClr val="accent2"/>
                </a:solidFill>
              </a:rPr>
              <a:t>(ART 10 LSST)</a:t>
            </a:r>
          </a:p>
          <a:p>
            <a:pPr marL="0" indent="0">
              <a:buNone/>
            </a:pPr>
            <a:endParaRPr lang="fr-CA" dirty="0">
              <a:solidFill>
                <a:schemeClr val="accent2"/>
              </a:solidFill>
            </a:endParaRPr>
          </a:p>
          <a:p>
            <a:r>
              <a:rPr lang="fr-CA" dirty="0"/>
              <a:t>Les représentants de l’employeur sont désignés par l’employeur. </a:t>
            </a:r>
            <a:endParaRPr lang="fr-CA" dirty="0">
              <a:solidFill>
                <a:schemeClr val="accent2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392143-92D1-E7C1-DB2C-726C55813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45739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9B55F0-C678-EDBE-C80D-8BCAB7C38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424" y="2733675"/>
            <a:ext cx="7664277" cy="1355725"/>
          </a:xfrm>
        </p:spPr>
        <p:txBody>
          <a:bodyPr/>
          <a:lstStyle/>
          <a:p>
            <a:r>
              <a:rPr lang="fr-CA" dirty="0"/>
              <a:t>Combien de membres au CSS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2AAB44-01E7-D2EE-0304-84A451CC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30167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B84857-32B3-36EA-7A31-E3C795968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251" y="596462"/>
            <a:ext cx="8596668" cy="5286703"/>
          </a:xfrm>
        </p:spPr>
        <p:txBody>
          <a:bodyPr>
            <a:normAutofit/>
          </a:bodyPr>
          <a:lstStyle/>
          <a:p>
            <a:endParaRPr lang="fr-CA" sz="2000" dirty="0"/>
          </a:p>
          <a:p>
            <a:r>
              <a:rPr lang="fr-CA" sz="2000" dirty="0"/>
              <a:t>Le nombre de RT doit être </a:t>
            </a:r>
            <a:r>
              <a:rPr lang="fr-CA" sz="2000" u="sng" dirty="0"/>
              <a:t>égal ou supérieur </a:t>
            </a:r>
            <a:r>
              <a:rPr lang="fr-CA" sz="2000" dirty="0"/>
              <a:t>au nombre de représentants de l’employeur.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Le nombre de RT est déterminé par entente</a:t>
            </a:r>
          </a:p>
          <a:p>
            <a:pPr marL="0" indent="0">
              <a:buNone/>
            </a:pPr>
            <a:endParaRPr lang="fr-CA" sz="2000" dirty="0"/>
          </a:p>
          <a:p>
            <a:r>
              <a:rPr lang="fr-CA" sz="2000" dirty="0"/>
              <a:t>le nombre </a:t>
            </a:r>
            <a:r>
              <a:rPr lang="fr-CA" sz="2000" u="sng" dirty="0"/>
              <a:t>si pas d’entente</a:t>
            </a:r>
            <a:r>
              <a:rPr lang="fr-CA" sz="2000" dirty="0"/>
              <a:t>  </a:t>
            </a:r>
            <a:r>
              <a:rPr lang="fr-CA" sz="2000" dirty="0">
                <a:solidFill>
                  <a:schemeClr val="accent2"/>
                </a:solidFill>
              </a:rPr>
              <a:t>(ART 290 LSST): </a:t>
            </a:r>
          </a:p>
          <a:p>
            <a:pPr marL="0" indent="0">
              <a:buNone/>
            </a:pPr>
            <a:endParaRPr lang="fr-CA" sz="2000" dirty="0">
              <a:solidFill>
                <a:schemeClr val="accent2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20 à 50 travailleuses et travailleurs 2 représentants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sz="1800" dirty="0"/>
              <a:t>51 à 100 travailleuses et travailleurs 3 représentants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sz="1800" dirty="0"/>
              <a:t>101 à 500 travailleuses et travailleurs 4 représentants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sz="1800" dirty="0"/>
              <a:t>501 à 1000 travailleuses et travailleurs 5 représentants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sz="1800" dirty="0"/>
              <a:t>1001 travailleuses et travailleurs ou plus 6 représentants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CA" sz="1800" dirty="0"/>
          </a:p>
        </p:txBody>
      </p:sp>
    </p:spTree>
    <p:extLst>
      <p:ext uri="{BB962C8B-B14F-4D97-AF65-F5344CB8AC3E}">
        <p14:creationId xmlns:p14="http://schemas.microsoft.com/office/powerpoint/2010/main" val="2992676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1EA9D-6D7C-DBDF-F695-0192E514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609" y="2194588"/>
            <a:ext cx="8596668" cy="1758287"/>
          </a:xfrm>
        </p:spPr>
        <p:txBody>
          <a:bodyPr>
            <a:normAutofit/>
          </a:bodyPr>
          <a:lstStyle/>
          <a:p>
            <a:r>
              <a:rPr lang="fr-CA" dirty="0"/>
              <a:t>Quelle est la durée du mandat des membres représentant les travailleuses et travailleurs au sein du CSS ?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852E17-CC1B-6164-9B19-8DE3EEE0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4800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A6ACF2-3655-7FE4-952D-A35AE300E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55" y="1460938"/>
            <a:ext cx="9806151" cy="5486399"/>
          </a:xfrm>
        </p:spPr>
        <p:txBody>
          <a:bodyPr>
            <a:normAutofit/>
          </a:bodyPr>
          <a:lstStyle/>
          <a:p>
            <a:r>
              <a:rPr lang="fr-CA" sz="2800" dirty="0"/>
              <a:t>Il n’existe pas dans la loi une durée de mandat pour les RT</a:t>
            </a:r>
          </a:p>
          <a:p>
            <a:endParaRPr lang="fr-CA" sz="2800" dirty="0"/>
          </a:p>
          <a:p>
            <a:r>
              <a:rPr lang="fr-CA" sz="2800" dirty="0"/>
              <a:t>Occuper suffisamment le poste pour mieux exercer ses fonctions.</a:t>
            </a:r>
          </a:p>
          <a:p>
            <a:endParaRPr lang="fr-CA" sz="2800" dirty="0"/>
          </a:p>
          <a:p>
            <a:r>
              <a:rPr lang="fr-CA" sz="2800" dirty="0"/>
              <a:t>À la fin du projet pilote (régime intérimaire) </a:t>
            </a:r>
          </a:p>
          <a:p>
            <a:endParaRPr lang="fr-CA" sz="2800" dirty="0"/>
          </a:p>
          <a:p>
            <a:pPr marL="0" indent="0">
              <a:buNone/>
            </a:pPr>
            <a:endParaRPr lang="fr-CA" sz="28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AE956F-F9FC-AFC0-3BFD-C9CC1D4E6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5254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634849-4C24-0EE8-2235-CC5E2FB1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065" y="2768600"/>
            <a:ext cx="8596668" cy="1320800"/>
          </a:xfrm>
        </p:spPr>
        <p:txBody>
          <a:bodyPr/>
          <a:lstStyle/>
          <a:p>
            <a:r>
              <a:rPr lang="fr-CA" dirty="0"/>
              <a:t>   Comment arriver préparé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1F4784-8B85-ACB4-3FA5-A182AB2A2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98197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9150A2-68E5-F3A1-02B1-DD02C4B77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Choisir le sujet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Documenter, consulter, enquêter…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Préparer les arguments 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C4F974-9085-7A8F-E532-2BB6BCD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19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034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D9237-0CF4-F96D-4EDF-B0064CB9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47849"/>
            <a:ext cx="8596668" cy="3554467"/>
          </a:xfrm>
        </p:spPr>
        <p:txBody>
          <a:bodyPr>
            <a:normAutofit/>
          </a:bodyPr>
          <a:lstStyle/>
          <a:p>
            <a:pPr algn="ctr"/>
            <a:r>
              <a:rPr lang="fr-CA" dirty="0"/>
              <a:t>		</a:t>
            </a:r>
            <a:br>
              <a:rPr lang="fr-CA" dirty="0"/>
            </a:br>
            <a:br>
              <a:rPr lang="fr-CA"/>
            </a:br>
            <a:r>
              <a:rPr lang="fr-CA">
                <a:latin typeface="Arial" panose="020B0604020202020204" pitchFamily="34" charset="0"/>
                <a:cs typeface="Arial" panose="020B0604020202020204" pitchFamily="34" charset="0"/>
              </a:rPr>
              <a:t>Pourquoi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créer des comités SST ?</a:t>
            </a:r>
            <a:endParaRPr lang="fr-CA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0046049-578E-0177-C108-5937D8B47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058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08F68B-5614-C878-C558-32737771C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760" y="3014869"/>
            <a:ext cx="8596668" cy="1320800"/>
          </a:xfrm>
        </p:spPr>
        <p:txBody>
          <a:bodyPr/>
          <a:lstStyle/>
          <a:p>
            <a:r>
              <a:rPr lang="fr-CA" dirty="0"/>
              <a:t>Qui consulter et ou s’outiller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0595CF0-7E8E-D01E-90BF-6699048DF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2644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71786-D2BA-97E2-1BB8-645CE835E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CA" dirty="0"/>
              <a:t>Le comité SST local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Le soutien de l’exécutif </a:t>
            </a:r>
          </a:p>
          <a:p>
            <a:endParaRPr lang="fr-CA" dirty="0"/>
          </a:p>
          <a:p>
            <a:r>
              <a:rPr lang="fr-CA" dirty="0"/>
              <a:t>Votre PCS </a:t>
            </a:r>
          </a:p>
          <a:p>
            <a:endParaRPr lang="fr-CA" dirty="0"/>
          </a:p>
          <a:p>
            <a:r>
              <a:rPr lang="fr-CA" dirty="0"/>
              <a:t>Équipe SST FSSS</a:t>
            </a:r>
          </a:p>
          <a:p>
            <a:endParaRPr lang="fr-CA" dirty="0"/>
          </a:p>
          <a:p>
            <a:r>
              <a:rPr lang="fr-CA" dirty="0"/>
              <a:t>L’adhésion de nos membres et leur perception de la prévention </a:t>
            </a:r>
          </a:p>
          <a:p>
            <a:endParaRPr lang="fr-CA" dirty="0"/>
          </a:p>
          <a:p>
            <a:r>
              <a:rPr lang="fr-CA" dirty="0"/>
              <a:t>Le soutien de l’intersyndicale </a:t>
            </a:r>
          </a:p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B6F4BE-50CB-8E5D-9E1D-CDBCAF11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1068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355144-CA3F-0C7F-CC1D-322CA0373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768600"/>
            <a:ext cx="8596668" cy="1320800"/>
          </a:xfrm>
        </p:spPr>
        <p:txBody>
          <a:bodyPr/>
          <a:lstStyle/>
          <a:p>
            <a:r>
              <a:rPr lang="fr-CA" dirty="0"/>
              <a:t>Quelles fonctions et quel rôle du CSS?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EFB0EE-06A9-66C7-4646-D8410A1F9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7453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C589C7-4D81-F838-2D67-50BD7CCA2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1" y="2377440"/>
            <a:ext cx="9916160" cy="2909262"/>
          </a:xfrm>
        </p:spPr>
        <p:txBody>
          <a:bodyPr>
            <a:normAutofit fontScale="55000" lnSpcReduction="20000"/>
          </a:bodyPr>
          <a:lstStyle/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Le CSS à pour principale fonction l’identification et l’analyse des risques pour la santé et sécurité des travailleuses et travailleurs </a:t>
            </a:r>
          </a:p>
          <a:p>
            <a:endParaRPr lang="fr-CA" sz="2800" kern="0" dirty="0">
              <a:solidFill>
                <a:srgbClr val="414141"/>
              </a:solidFill>
              <a:latin typeface="Arial" panose="020B0604020202020204" pitchFamily="34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Identifier et suggérer des  solutions </a:t>
            </a:r>
          </a:p>
          <a:p>
            <a:pPr marL="0" indent="0">
              <a:buNone/>
            </a:pPr>
            <a:endParaRPr lang="fr-CA" sz="2800" kern="0" dirty="0">
              <a:solidFill>
                <a:srgbClr val="414141"/>
              </a:solidFill>
              <a:latin typeface="Arial" panose="020B0604020202020204" pitchFamily="34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Assurer un suivi rigoureux en suivant l’avancement des travaux </a:t>
            </a:r>
          </a:p>
          <a:p>
            <a:pPr marL="0" indent="0">
              <a:buNone/>
            </a:pPr>
            <a:endParaRPr lang="fr-CA" sz="2800" kern="0" dirty="0">
              <a:solidFill>
                <a:srgbClr val="414141"/>
              </a:solidFill>
              <a:latin typeface="Arial" panose="020B0604020202020204" pitchFamily="34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Faire des recommandations à l’employeur</a:t>
            </a:r>
          </a:p>
          <a:p>
            <a:pPr marL="0" indent="0">
              <a:buNone/>
            </a:pPr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 </a:t>
            </a:r>
            <a:endParaRPr lang="fr-CA" sz="2800" dirty="0"/>
          </a:p>
          <a:p>
            <a:pPr algn="just"/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59E244-7261-36E1-9EE3-236EA4BAD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89183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3335AB-910E-44C2-F323-5ACBF9772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309" y="3228975"/>
            <a:ext cx="8596668" cy="1263650"/>
          </a:xfrm>
        </p:spPr>
        <p:txBody>
          <a:bodyPr/>
          <a:lstStyle/>
          <a:p>
            <a:r>
              <a:rPr lang="fr-CA" dirty="0"/>
              <a:t>Le fonctionnement du CSS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6AFDF9-FC40-273D-02CF-70C37262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3633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0C4E8E-C9EB-B9CA-E5A5-BAF79D65B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0240"/>
            <a:ext cx="8596668" cy="601472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rencontres; la durée, fréquence, lieux…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100" dirty="0">
                <a:solidFill>
                  <a:srgbClr val="41414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ordres du jours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comptes rendus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Plan d’action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coprésidence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rencontres préparatoires (Co-présidence, intersyndicales…)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L’animation et la prise de note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100" dirty="0">
                <a:solidFill>
                  <a:srgbClr val="41414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quorum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100" dirty="0">
                <a:solidFill>
                  <a:srgbClr val="4141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prise de décision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100" dirty="0">
                <a:solidFill>
                  <a:srgbClr val="4141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représentations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fr-CA" sz="2400" kern="100" dirty="0">
                <a:solidFill>
                  <a:srgbClr val="4141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invités 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fr-CA" sz="2400" kern="100" dirty="0">
              <a:solidFill>
                <a:srgbClr val="41414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fr-CA" sz="2400" kern="100" dirty="0">
              <a:solidFill>
                <a:srgbClr val="41414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fr-CA" sz="2400" kern="100" dirty="0">
              <a:solidFill>
                <a:srgbClr val="41414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346E51-ABCC-B086-A584-47C302E3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3451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ADD04D-1E7F-E3D7-8EC6-FEEE62DEB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066" y="1654751"/>
            <a:ext cx="8596668" cy="388077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fr-CA" sz="2400" kern="0" dirty="0">
              <a:solidFill>
                <a:srgbClr val="41414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endParaRPr lang="fr-CA" sz="2400" kern="100" dirty="0">
              <a:solidFill>
                <a:srgbClr val="41414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D8ADA0A-1673-5740-5A56-85EB423E1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702" y="1037667"/>
            <a:ext cx="7673481" cy="459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03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305785-B381-4E4E-766D-FA8F1F2B0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4709" y="2768600"/>
            <a:ext cx="8596668" cy="1320800"/>
          </a:xfrm>
        </p:spPr>
        <p:txBody>
          <a:bodyPr/>
          <a:lstStyle/>
          <a:p>
            <a:r>
              <a:rPr lang="fr-CA" dirty="0"/>
              <a:t>Et la Visibilité du CSS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AFF79E-3348-09E1-3504-3B2055AF1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19711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773EA2C-0EAA-8546-6616-B066BF8BE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28</a:t>
            </a:fld>
            <a:endParaRPr lang="fr-CA"/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BF872355-34EF-1934-6A64-AD37FF151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009" y="808039"/>
            <a:ext cx="9476316" cy="4525961"/>
          </a:xfrm>
        </p:spPr>
        <p:txBody>
          <a:bodyPr>
            <a:normAutofit fontScale="77500" lnSpcReduction="20000"/>
          </a:bodyPr>
          <a:lstStyle/>
          <a:p>
            <a:r>
              <a:rPr lang="fr-CA" dirty="0"/>
              <a:t>Affichages  dans les établissements </a:t>
            </a:r>
          </a:p>
          <a:p>
            <a:endParaRPr lang="fr-CA" dirty="0"/>
          </a:p>
          <a:p>
            <a:r>
              <a:rPr lang="fr-CA" dirty="0"/>
              <a:t>Alterner les lieux de rencontres du CSS entre les différents établissements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Produire des guides brochures…</a:t>
            </a:r>
            <a:r>
              <a:rPr lang="fr-CA" dirty="0" err="1"/>
              <a:t>ect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Article dans journal, site web…</a:t>
            </a:r>
            <a:r>
              <a:rPr lang="fr-CA" dirty="0" err="1"/>
              <a:t>ect</a:t>
            </a:r>
            <a:endParaRPr lang="fr-CA" dirty="0"/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Présence aux activités, accueil, CA, colloque ASSTSAS..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Publiciser les bons coups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Se doter d’un budget 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Organiser des activités SST (semaine SST, 28 avril, kiosques, midi conférences….)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979368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ED65A-F4B8-70BA-4843-07132B756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Ressources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31B18F-D425-110E-608C-129DDB736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1800" dirty="0"/>
              <a:t>Guide CSS : </a:t>
            </a:r>
            <a:r>
              <a:rPr lang="fr-CA" sz="1800" dirty="0">
                <a:hlinkClick r:id="rId3"/>
              </a:rPr>
              <a:t>https://www.cnesst.gouv.qc.ca/sites/default/files/documents/guide-css.pdf</a:t>
            </a:r>
            <a:endParaRPr lang="fr-CA" sz="1800" dirty="0"/>
          </a:p>
          <a:p>
            <a:pPr marL="0" indent="0">
              <a:buNone/>
            </a:pPr>
            <a:endParaRPr lang="fr-CA" sz="1800" dirty="0"/>
          </a:p>
          <a:p>
            <a:pPr marL="0" indent="0">
              <a:buNone/>
            </a:pPr>
            <a:endParaRPr lang="fr-CA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1800" dirty="0"/>
              <a:t>Feuillet d’information membre CSS : </a:t>
            </a:r>
            <a:r>
              <a:rPr lang="fr-CA" sz="1800" dirty="0">
                <a:hlinkClick r:id="rId4"/>
              </a:rPr>
              <a:t>https://www.cnesst.gouv.qc.ca/sites/default/files/documents/feuillet-comite-sante-securite.pdf</a:t>
            </a:r>
            <a:endParaRPr lang="fr-CA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C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sz="1800" dirty="0"/>
              <a:t>Outils ASSTSAS: </a:t>
            </a:r>
            <a:r>
              <a:rPr lang="fr-CA" sz="1800" dirty="0">
                <a:hlinkClick r:id="rId5"/>
              </a:rPr>
              <a:t>https://espacedoc.asstsas.qc.ca/cgi-bin/koha/opac-retrieve-file.pl?id=62d7c7e93aa286f7e52a7f22e7d1a258</a:t>
            </a:r>
            <a:endParaRPr lang="fr-CA" sz="1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CA" dirty="0"/>
          </a:p>
          <a:p>
            <a:pPr marL="0" indent="0">
              <a:buNone/>
            </a:pPr>
            <a:endParaRPr lang="fr-CA" sz="1800" dirty="0"/>
          </a:p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289BD7-7D38-924C-0514-7A65408A9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29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192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EA897-1E4B-0CC4-EA07-A7D16F0D3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2758"/>
            <a:ext cx="8596668" cy="1667642"/>
          </a:xfrm>
        </p:spPr>
        <p:txBody>
          <a:bodyPr/>
          <a:lstStyle/>
          <a:p>
            <a:pPr algn="ctr"/>
            <a:br>
              <a:rPr lang="fr-CA" dirty="0"/>
            </a:b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BE37E4-A021-0723-F8CB-425A1671E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3228"/>
            <a:ext cx="8596668" cy="560201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CA" sz="2000" kern="0" dirty="0">
              <a:solidFill>
                <a:srgbClr val="41414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2000" dirty="0">
                <a:solidFill>
                  <a:srgbClr val="414141"/>
                </a:solidFill>
                <a:latin typeface="Roboto" panose="02000000000000000000" pitchFamily="2" charset="0"/>
              </a:rPr>
              <a:t>Pour i</a:t>
            </a:r>
            <a:r>
              <a:rPr lang="fr-CA" sz="2000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dentifier les risques, les corriger et les contrôler rapidement.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2000" dirty="0">
              <a:solidFill>
                <a:srgbClr val="414141"/>
              </a:solidFill>
              <a:latin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2000" dirty="0">
                <a:solidFill>
                  <a:srgbClr val="414141"/>
                </a:solidFill>
                <a:latin typeface="Roboto" panose="02000000000000000000" pitchFamily="2" charset="0"/>
              </a:rPr>
              <a:t>Pour f</a:t>
            </a:r>
            <a:r>
              <a:rPr lang="fr-CA" sz="2000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aire participer les travailleuses</a:t>
            </a:r>
            <a:r>
              <a:rPr lang="fr-CA" sz="2000" dirty="0">
                <a:solidFill>
                  <a:srgbClr val="414141"/>
                </a:solidFill>
                <a:latin typeface="Roboto" panose="02000000000000000000" pitchFamily="2" charset="0"/>
              </a:rPr>
              <a:t>, travailleurs et les syndicats dans la prise en charge de leur milieu de travail 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2000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2000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Cr</a:t>
            </a:r>
            <a:r>
              <a:rPr lang="fr-CA" sz="2000" dirty="0">
                <a:solidFill>
                  <a:srgbClr val="414141"/>
                </a:solidFill>
                <a:latin typeface="Roboto" panose="02000000000000000000" pitchFamily="2" charset="0"/>
              </a:rPr>
              <a:t>éer un canal de communication entre employeurs d’un coté et les syndicats, travailleuses et travailleurs de l’autre coté 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2000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2000" dirty="0">
                <a:solidFill>
                  <a:srgbClr val="414141"/>
                </a:solidFill>
                <a:latin typeface="Roboto" panose="02000000000000000000" pitchFamily="2" charset="0"/>
              </a:rPr>
              <a:t>Pour respecter la loi.</a:t>
            </a:r>
            <a:endParaRPr lang="fr-CA" sz="2000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fr-CA" sz="2000" b="1" kern="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r-CA" sz="2000" kern="0" dirty="0">
              <a:solidFill>
                <a:srgbClr val="41414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CA" sz="2000" b="1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fr-CA" sz="2000" kern="0" dirty="0">
              <a:solidFill>
                <a:srgbClr val="41414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FF354C-CB28-7BDB-50F5-D4D7A14F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4183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4A1169-503D-D84A-2155-B2015652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91197" y="2839688"/>
            <a:ext cx="8980374" cy="2332234"/>
          </a:xfrm>
        </p:spPr>
        <p:txBody>
          <a:bodyPr>
            <a:normAutofit/>
          </a:bodyPr>
          <a:lstStyle/>
          <a:p>
            <a:pPr algn="ctr"/>
            <a:r>
              <a:rPr lang="fr-CA" sz="7200" dirty="0"/>
              <a:t>Questions  </a:t>
            </a:r>
          </a:p>
        </p:txBody>
      </p:sp>
      <p:pic>
        <p:nvPicPr>
          <p:cNvPr id="4" name="Image 3" descr="Une image contenant conception&#10;&#10;Description générée automatiquement avec une confiance faible">
            <a:extLst>
              <a:ext uri="{FF2B5EF4-FFF2-40B4-BE49-F238E27FC236}">
                <a16:creationId xmlns:a16="http://schemas.microsoft.com/office/drawing/2014/main" id="{B7588A3B-EBE7-451E-67BE-171690195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805798" y="2543891"/>
            <a:ext cx="1396505" cy="1770218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92FB9F-8052-2313-7457-B9169EBF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30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6611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935950-F7A8-F174-61DC-06DA0391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584" y="2768600"/>
            <a:ext cx="8596668" cy="1320800"/>
          </a:xfrm>
        </p:spPr>
        <p:txBody>
          <a:bodyPr/>
          <a:lstStyle/>
          <a:p>
            <a:r>
              <a:rPr lang="fr-CA" dirty="0"/>
              <a:t>Que veut dire un comité SST paritaire?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5779A8A-C545-ECF3-E251-A54CB6B9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2228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8BEB3D-3D66-C381-B39E-CFC40D2E1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66801"/>
            <a:ext cx="8596668" cy="4974562"/>
          </a:xfrm>
        </p:spPr>
        <p:txBody>
          <a:bodyPr/>
          <a:lstStyle/>
          <a:p>
            <a:r>
              <a:rPr lang="fr-CA" dirty="0"/>
              <a:t>Par volonté commune L’employeur et les travailleuses et travailleurs via les conventions collective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Avant avril 2022 dans notre secteur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CA" dirty="0"/>
              <a:t>19 travailleuses et travailleurs et moins.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En vertu du régime intérimaire des mécanismes de prévention et de participation (LMRSST) plus que 20 travailleuses et travailleurs tous les secteurs.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>
                <a:solidFill>
                  <a:schemeClr val="accent2"/>
                </a:solidFill>
              </a:rPr>
              <a:t>En vertu de la Loi sur la santé et la sécurité du travail (LSST) Les   établissements de 21 travailleuses et travailleurs ou plus associés aux groupes prioritaires 1 et (Règlement sur les comités de santé et de sécurité du travail).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17886E-28B2-E758-0930-CA3E656D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61200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56E41E-52B1-5E00-2D7A-1DDEEDDC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810" y="2637596"/>
            <a:ext cx="8646215" cy="1320800"/>
          </a:xfrm>
        </p:spPr>
        <p:txBody>
          <a:bodyPr/>
          <a:lstStyle/>
          <a:p>
            <a:r>
              <a:rPr lang="fr-CA" dirty="0"/>
              <a:t>Qui participe aux travaux du comité SST?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A66011-D547-2663-A044-2A0F3205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2258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046DF9-B79C-556C-6EB3-8C9E2BE12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08" y="1276006"/>
            <a:ext cx="8596668" cy="4349542"/>
          </a:xfrm>
        </p:spPr>
        <p:txBody>
          <a:bodyPr>
            <a:normAutofit fontScale="92500" lnSpcReduction="10000"/>
          </a:bodyPr>
          <a:lstStyle/>
          <a:p>
            <a:r>
              <a:rPr lang="fr-CA" sz="2800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représentants de l’employeur (RH, bureau de santé, direction …</a:t>
            </a:r>
            <a:r>
              <a:rPr lang="fr-CA" sz="2800" kern="0" dirty="0" err="1">
                <a:solidFill>
                  <a:srgbClr val="4141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ect</a:t>
            </a:r>
            <a:r>
              <a:rPr lang="fr-CA" sz="2800" kern="0" dirty="0">
                <a:solidFill>
                  <a:srgbClr val="41414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</a:p>
          <a:p>
            <a:endParaRPr lang="fr-CA" sz="2800" kern="0" dirty="0">
              <a:solidFill>
                <a:srgbClr val="41414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Officiers du syndicat (responsable SST, présidence, délégué SST…)</a:t>
            </a:r>
          </a:p>
          <a:p>
            <a:pPr marL="0" indent="0">
              <a:buNone/>
            </a:pPr>
            <a:endParaRPr lang="fr-CA" sz="2800" kern="0" dirty="0">
              <a:solidFill>
                <a:srgbClr val="414141"/>
              </a:solidFill>
              <a:latin typeface="Arial" panose="020B0604020202020204" pitchFamily="34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Représentant santé sécurité au travail RSS</a:t>
            </a:r>
          </a:p>
          <a:p>
            <a:pPr marL="0" indent="0">
              <a:buNone/>
            </a:pPr>
            <a:endParaRPr lang="fr-CA" sz="2800" kern="0" dirty="0">
              <a:solidFill>
                <a:srgbClr val="414141"/>
              </a:solidFill>
              <a:latin typeface="Arial" panose="020B0604020202020204" pitchFamily="34" charset="0"/>
            </a:endParaRPr>
          </a:p>
          <a:p>
            <a:r>
              <a:rPr lang="fr-CA" sz="2800" kern="0" dirty="0">
                <a:solidFill>
                  <a:srgbClr val="414141"/>
                </a:solidFill>
                <a:latin typeface="Arial" panose="020B0604020202020204" pitchFamily="34" charset="0"/>
              </a:rPr>
              <a:t>Invités…</a:t>
            </a:r>
            <a:endParaRPr lang="fr-CA" sz="28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5D4B83-EF19-079E-A90D-5D47D317C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8650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660C8-2799-8D52-8314-B7D23C091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09" y="2676525"/>
            <a:ext cx="8596668" cy="1320800"/>
          </a:xfrm>
        </p:spPr>
        <p:txBody>
          <a:bodyPr/>
          <a:lstStyle/>
          <a:p>
            <a:r>
              <a:rPr lang="fr-CA" dirty="0"/>
              <a:t>Qualités et aptitudes requises pour les membres de  CSS ?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C95D59-A416-B1D5-08F9-C7C0A450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78914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B84857-32B3-36EA-7A31-E3C795968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55" y="66675"/>
            <a:ext cx="9136400" cy="6339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CA" sz="2000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Avoir de l’intérêt pour le sujet SST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Faire preuve d’ouverture d’esprit d’imagination pour solutionner les problèmes 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Être apte pour le travail d’équipe avec l’intersyndicale le cas échéant.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Avoir de la motivation à en être membre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dirty="0">
                <a:solidFill>
                  <a:srgbClr val="414141"/>
                </a:solidFill>
                <a:latin typeface="Roboto" panose="02000000000000000000" pitchFamily="2" charset="0"/>
              </a:rPr>
              <a:t>Participer aux rencontres et être actif et positif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Savoir faire des compromis</a:t>
            </a:r>
          </a:p>
          <a:p>
            <a:pPr marL="0" indent="0" algn="l">
              <a:buNone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Avoir un bon jugement et un bon esprit d’analyse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r-CA" b="0" i="0" dirty="0">
              <a:solidFill>
                <a:srgbClr val="414141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Accepter  </a:t>
            </a:r>
            <a:r>
              <a:rPr lang="fr-CA" dirty="0">
                <a:solidFill>
                  <a:srgbClr val="414141"/>
                </a:solidFill>
                <a:latin typeface="Roboto" panose="02000000000000000000" pitchFamily="2" charset="0"/>
              </a:rPr>
              <a:t>de</a:t>
            </a:r>
            <a:r>
              <a:rPr lang="fr-CA" b="0" i="0" dirty="0">
                <a:solidFill>
                  <a:srgbClr val="414141"/>
                </a:solidFill>
                <a:effectLst/>
                <a:latin typeface="Roboto" panose="02000000000000000000" pitchFamily="2" charset="0"/>
              </a:rPr>
              <a:t> participer aux formations</a:t>
            </a:r>
          </a:p>
          <a:p>
            <a:pPr marL="0" indent="0">
              <a:buNone/>
            </a:pPr>
            <a:endParaRPr lang="fr-CA" dirty="0"/>
          </a:p>
          <a:p>
            <a:endParaRPr lang="fr-CA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C010A0-34A1-70AE-3D2E-882482C1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3B2CF-89ED-48BB-A58A-68404CAB6DF4}" type="slidenum">
              <a:rPr lang="fr-CA" smtClean="0"/>
              <a:t>9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688795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13191</TotalTime>
  <Words>1052</Words>
  <Application>Microsoft Office PowerPoint</Application>
  <PresentationFormat>Grand écran</PresentationFormat>
  <Paragraphs>186</Paragraphs>
  <Slides>30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7" baseType="lpstr">
      <vt:lpstr>Arial</vt:lpstr>
      <vt:lpstr>Calibri</vt:lpstr>
      <vt:lpstr>Roboto</vt:lpstr>
      <vt:lpstr>Trebuchet MS</vt:lpstr>
      <vt:lpstr>Wingdings</vt:lpstr>
      <vt:lpstr>Wingdings 3</vt:lpstr>
      <vt:lpstr>Facette</vt:lpstr>
      <vt:lpstr>Mardi SST   Les comités santé sécurité au travail.  Fonctionnement… au delà de la mécanique !!! </vt:lpstr>
      <vt:lpstr>    Pourquoi créer des comités SST ?</vt:lpstr>
      <vt:lpstr> </vt:lpstr>
      <vt:lpstr>Que veut dire un comité SST paritaire?</vt:lpstr>
      <vt:lpstr>Présentation PowerPoint</vt:lpstr>
      <vt:lpstr>Qui participe aux travaux du comité SST?</vt:lpstr>
      <vt:lpstr>Présentation PowerPoint</vt:lpstr>
      <vt:lpstr>Qualités et aptitudes requises pour les membres de  CSS ?</vt:lpstr>
      <vt:lpstr>Présentation PowerPoint</vt:lpstr>
      <vt:lpstr>Qui peut devenir membre du CSS pour les travailleuses et travailleurs ?</vt:lpstr>
      <vt:lpstr>Présentation PowerPoint</vt:lpstr>
      <vt:lpstr>Qui désigne les membres du CSS ?</vt:lpstr>
      <vt:lpstr>Présentation PowerPoint</vt:lpstr>
      <vt:lpstr>Combien de membres au CSS ?</vt:lpstr>
      <vt:lpstr>Présentation PowerPoint</vt:lpstr>
      <vt:lpstr>Quelle est la durée du mandat des membres représentant les travailleuses et travailleurs au sein du CSS ? </vt:lpstr>
      <vt:lpstr>Présentation PowerPoint</vt:lpstr>
      <vt:lpstr>   Comment arriver préparé ?</vt:lpstr>
      <vt:lpstr>Présentation PowerPoint</vt:lpstr>
      <vt:lpstr>Qui consulter et ou s’outiller ?</vt:lpstr>
      <vt:lpstr>Présentation PowerPoint</vt:lpstr>
      <vt:lpstr>Quelles fonctions et quel rôle du CSS?</vt:lpstr>
      <vt:lpstr>Présentation PowerPoint</vt:lpstr>
      <vt:lpstr>Le fonctionnement du CSS ?</vt:lpstr>
      <vt:lpstr>Présentation PowerPoint</vt:lpstr>
      <vt:lpstr>Présentation PowerPoint</vt:lpstr>
      <vt:lpstr>Et la Visibilité du CSS ?</vt:lpstr>
      <vt:lpstr>Présentation PowerPoint</vt:lpstr>
      <vt:lpstr>Ressources </vt:lpstr>
      <vt:lpstr>Questions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du rôle de l’équipe SST de la FSSS  Montréal le 13 mai 2024</dc:title>
  <dc:creator>Mohamed Boussaïd</dc:creator>
  <cp:lastModifiedBy>Mohamed Boussaïd</cp:lastModifiedBy>
  <cp:revision>31</cp:revision>
  <cp:lastPrinted>2025-09-30T12:02:20Z</cp:lastPrinted>
  <dcterms:created xsi:type="dcterms:W3CDTF">2024-05-10T00:13:20Z</dcterms:created>
  <dcterms:modified xsi:type="dcterms:W3CDTF">2025-09-30T12:17:09Z</dcterms:modified>
</cp:coreProperties>
</file>