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9" r:id="rId1"/>
  </p:sldMasterIdLst>
  <p:notesMasterIdLst>
    <p:notesMasterId r:id="rId11"/>
  </p:notesMasterIdLst>
  <p:sldIdLst>
    <p:sldId id="256" r:id="rId2"/>
    <p:sldId id="259" r:id="rId3"/>
    <p:sldId id="288" r:id="rId4"/>
    <p:sldId id="283" r:id="rId5"/>
    <p:sldId id="284" r:id="rId6"/>
    <p:sldId id="286" r:id="rId7"/>
    <p:sldId id="287" r:id="rId8"/>
    <p:sldId id="282" r:id="rId9"/>
    <p:sldId id="281" r:id="rId10"/>
  </p:sldIdLst>
  <p:sldSz cx="12192000" cy="6858000"/>
  <p:notesSz cx="6980238"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BDD7A4FE-92B3-4C33-B83C-22A5B41D6E9E}">
          <p14:sldIdLst>
            <p14:sldId id="256"/>
            <p14:sldId id="259"/>
            <p14:sldId id="288"/>
            <p14:sldId id="283"/>
            <p14:sldId id="284"/>
            <p14:sldId id="286"/>
            <p14:sldId id="287"/>
          </p14:sldIdLst>
        </p14:section>
        <p14:section name="Section sans titre" id="{494B85FA-CB20-447F-97F4-199FF19CC9A5}">
          <p14:sldIdLst>
            <p14:sldId id="282"/>
            <p14:sldId id="28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910014-4D2A-4738-AD03-1B1762330DE4}" v="6" dt="2025-11-11T14:24:30.8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1620" autoAdjust="0"/>
  </p:normalViewPr>
  <p:slideViewPr>
    <p:cSldViewPr snapToGrid="0">
      <p:cViewPr varScale="1">
        <p:scale>
          <a:sx n="44" d="100"/>
          <a:sy n="44" d="100"/>
        </p:scale>
        <p:origin x="142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hamed Boussaïd" userId="f20337c1-ff65-4655-aa90-d34dfb3ed622" providerId="ADAL" clId="{3FCF44C7-7ABC-4FE4-AFD7-587369814C9D}"/>
    <pc:docChg chg="modSld modNotesMaster">
      <pc:chgData name="Mohamed Boussaïd" userId="f20337c1-ff65-4655-aa90-d34dfb3ed622" providerId="ADAL" clId="{3FCF44C7-7ABC-4FE4-AFD7-587369814C9D}" dt="2025-11-11T14:18:01.807" v="1"/>
      <pc:docMkLst>
        <pc:docMk/>
      </pc:docMkLst>
      <pc:sldChg chg="modSp mod">
        <pc:chgData name="Mohamed Boussaïd" userId="f20337c1-ff65-4655-aa90-d34dfb3ed622" providerId="ADAL" clId="{3FCF44C7-7ABC-4FE4-AFD7-587369814C9D}" dt="2025-10-24T02:16:50.243" v="0" actId="207"/>
        <pc:sldMkLst>
          <pc:docMk/>
          <pc:sldMk cId="2075170809" sldId="259"/>
        </pc:sldMkLst>
        <pc:graphicFrameChg chg="modGraphic">
          <ac:chgData name="Mohamed Boussaïd" userId="f20337c1-ff65-4655-aa90-d34dfb3ed622" providerId="ADAL" clId="{3FCF44C7-7ABC-4FE4-AFD7-587369814C9D}" dt="2025-10-24T02:16:50.243" v="0" actId="207"/>
          <ac:graphicFrameMkLst>
            <pc:docMk/>
            <pc:sldMk cId="2075170809" sldId="259"/>
            <ac:graphicFrameMk id="32" creationId="{1B41C359-EF55-59CE-1D13-A03AABD9F0C2}"/>
          </ac:graphicFrameMkLst>
        </pc:graphicFrameChg>
      </pc:sldChg>
    </pc:docChg>
  </pc:docChgLst>
</pc:chgInfo>
</file>

<file path=ppt/diagrams/_rels/data3.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diagrams/_rels/data5.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10" Type="http://schemas.openxmlformats.org/officeDocument/2006/relationships/image" Target="../media/image25.svg"/><Relationship Id="rId4" Type="http://schemas.openxmlformats.org/officeDocument/2006/relationships/image" Target="../media/image19.svg"/><Relationship Id="rId9" Type="http://schemas.openxmlformats.org/officeDocument/2006/relationships/image" Target="../media/image24.png"/></Relationships>
</file>

<file path=ppt/diagrams/_rels/data6.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diagrams/_rels/drawing3.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diagrams/_rels/drawing5.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10" Type="http://schemas.openxmlformats.org/officeDocument/2006/relationships/image" Target="../media/image25.svg"/><Relationship Id="rId4" Type="http://schemas.openxmlformats.org/officeDocument/2006/relationships/image" Target="../media/image19.svg"/><Relationship Id="rId9" Type="http://schemas.openxmlformats.org/officeDocument/2006/relationships/image" Target="../media/image24.png"/></Relationships>
</file>

<file path=ppt/diagrams/_rels/drawing6.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183EC8-3B4D-4235-A482-EBB5DA51D789}"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F2EE70C2-B072-4BD8-AC9D-0787CB28A2BE}">
      <dgm:prSet/>
      <dgm:spPr/>
      <dgm:t>
        <a:bodyPr/>
        <a:lstStyle/>
        <a:p>
          <a:pPr>
            <a:lnSpc>
              <a:spcPct val="100000"/>
            </a:lnSpc>
          </a:pPr>
          <a:r>
            <a:rPr lang="fr-CA" dirty="0"/>
            <a:t>Après un accident de travail ou une maladie professionnelle, quelles sont les suites (CNESST, assignation temporaire, accommodement)? </a:t>
          </a:r>
        </a:p>
      </dgm:t>
    </dgm:pt>
    <dgm:pt modelId="{B9AA8EC6-E8D3-41BE-89B0-B9103B92F44F}" type="parTrans" cxnId="{FA15108E-FA6C-476D-8B58-2F293E3E4960}">
      <dgm:prSet/>
      <dgm:spPr/>
      <dgm:t>
        <a:bodyPr/>
        <a:lstStyle/>
        <a:p>
          <a:endParaRPr lang="en-US"/>
        </a:p>
      </dgm:t>
    </dgm:pt>
    <dgm:pt modelId="{52A3B27C-402D-4063-B5F7-2559BCB3FEF4}" type="sibTrans" cxnId="{FA15108E-FA6C-476D-8B58-2F293E3E4960}">
      <dgm:prSet/>
      <dgm:spPr/>
      <dgm:t>
        <a:bodyPr/>
        <a:lstStyle/>
        <a:p>
          <a:endParaRPr lang="en-US"/>
        </a:p>
      </dgm:t>
    </dgm:pt>
    <dgm:pt modelId="{01929704-5C07-4659-AD64-E1331CD8B3D1}">
      <dgm:prSet/>
      <dgm:spPr/>
      <dgm:t>
        <a:bodyPr/>
        <a:lstStyle/>
        <a:p>
          <a:r>
            <a:rPr lang="fr-CA" dirty="0"/>
            <a:t>L’ergonomie et l’environnement physique : qui fait quoi en prévention?</a:t>
          </a:r>
          <a:endParaRPr lang="fr-CA" dirty="0">
            <a:solidFill>
              <a:schemeClr val="bg2"/>
            </a:solidFill>
          </a:endParaRPr>
        </a:p>
      </dgm:t>
    </dgm:pt>
    <dgm:pt modelId="{6BEF5F18-51EB-40E3-810E-5133C6E6B5A5}" type="sibTrans" cxnId="{49174C21-77ED-42E3-B594-9F7197754B73}">
      <dgm:prSet/>
      <dgm:spPr/>
      <dgm:t>
        <a:bodyPr/>
        <a:lstStyle/>
        <a:p>
          <a:endParaRPr lang="en-US"/>
        </a:p>
      </dgm:t>
    </dgm:pt>
    <dgm:pt modelId="{78EEDF22-170B-481C-AA1F-C37CCAE102C9}" type="parTrans" cxnId="{49174C21-77ED-42E3-B594-9F7197754B73}">
      <dgm:prSet/>
      <dgm:spPr/>
      <dgm:t>
        <a:bodyPr/>
        <a:lstStyle/>
        <a:p>
          <a:endParaRPr lang="en-US"/>
        </a:p>
      </dgm:t>
    </dgm:pt>
    <dgm:pt modelId="{E0A5ED62-6EAB-4E5A-A9F8-C5E64F104DEE}">
      <dgm:prSet/>
      <dgm:spPr/>
      <dgm:t>
        <a:bodyPr/>
        <a:lstStyle/>
        <a:p>
          <a:r>
            <a:rPr lang="fr-CA" dirty="0">
              <a:solidFill>
                <a:srgbClr val="002060"/>
              </a:solidFill>
            </a:rPr>
            <a:t>La déclaration, un outil de prévention!</a:t>
          </a:r>
        </a:p>
      </dgm:t>
    </dgm:pt>
    <dgm:pt modelId="{5C5DE017-4228-4C88-A42B-28D7E1691B11}" type="sibTrans" cxnId="{CC6D952C-D371-46AB-9D4B-C59BC1936E67}">
      <dgm:prSet/>
      <dgm:spPr/>
      <dgm:t>
        <a:bodyPr/>
        <a:lstStyle/>
        <a:p>
          <a:endParaRPr lang="en-US"/>
        </a:p>
      </dgm:t>
    </dgm:pt>
    <dgm:pt modelId="{E9EA20BA-C0BC-4C74-8697-CD8D483C121A}" type="parTrans" cxnId="{CC6D952C-D371-46AB-9D4B-C59BC1936E67}">
      <dgm:prSet/>
      <dgm:spPr/>
      <dgm:t>
        <a:bodyPr/>
        <a:lstStyle/>
        <a:p>
          <a:endParaRPr lang="en-US"/>
        </a:p>
      </dgm:t>
    </dgm:pt>
    <dgm:pt modelId="{8A3E936F-E041-4652-833E-07BBFFC8FE00}">
      <dgm:prSet/>
      <dgm:spPr/>
      <dgm:t>
        <a:bodyPr/>
        <a:lstStyle/>
        <a:p>
          <a:r>
            <a:rPr lang="fr-CA" b="0" dirty="0">
              <a:solidFill>
                <a:schemeClr val="tx2">
                  <a:lumMod val="60000"/>
                  <a:lumOff val="40000"/>
                </a:schemeClr>
              </a:solidFill>
            </a:rPr>
            <a:t>Le télétravail et la SST : quelles balises appliquer? </a:t>
          </a:r>
        </a:p>
        <a:p>
          <a:r>
            <a:rPr lang="fr-CA" dirty="0">
              <a:solidFill>
                <a:schemeClr val="tx2">
                  <a:lumMod val="60000"/>
                  <a:lumOff val="40000"/>
                </a:schemeClr>
              </a:solidFill>
            </a:rPr>
            <a:t>Rôles et responsabilités</a:t>
          </a:r>
        </a:p>
      </dgm:t>
    </dgm:pt>
    <dgm:pt modelId="{B9E51B31-8C6D-404C-B9C4-D6ECDFBB9DC2}" type="parTrans" cxnId="{0F4606EB-D9A0-4270-9636-7D725FB00BB1}">
      <dgm:prSet/>
      <dgm:spPr/>
      <dgm:t>
        <a:bodyPr/>
        <a:lstStyle/>
        <a:p>
          <a:endParaRPr lang="fr-CA"/>
        </a:p>
      </dgm:t>
    </dgm:pt>
    <dgm:pt modelId="{F255D60A-99DA-4B3C-A7CD-2CBEE1BCB9F8}" type="sibTrans" cxnId="{0F4606EB-D9A0-4270-9636-7D725FB00BB1}">
      <dgm:prSet/>
      <dgm:spPr/>
      <dgm:t>
        <a:bodyPr/>
        <a:lstStyle/>
        <a:p>
          <a:endParaRPr lang="fr-CA"/>
        </a:p>
      </dgm:t>
    </dgm:pt>
    <dgm:pt modelId="{D344D1CC-D53A-44B7-A95D-6F4A9317469C}">
      <dgm:prSet/>
      <dgm:spPr/>
      <dgm:t>
        <a:bodyPr/>
        <a:lstStyle/>
        <a:p>
          <a:pPr>
            <a:lnSpc>
              <a:spcPct val="100000"/>
            </a:lnSpc>
          </a:pPr>
          <a:r>
            <a:rPr lang="fr-CA" dirty="0"/>
            <a:t>Les risques psychosociaux (RPS) dans notre milieu : en  sommes-nous conscients ?</a:t>
          </a:r>
        </a:p>
      </dgm:t>
    </dgm:pt>
    <dgm:pt modelId="{7C91CEA2-5412-4890-9F09-A2F1B2F24C8B}" type="parTrans" cxnId="{6523ABDE-22EE-445F-B454-35E4789B910C}">
      <dgm:prSet/>
      <dgm:spPr/>
      <dgm:t>
        <a:bodyPr/>
        <a:lstStyle/>
        <a:p>
          <a:endParaRPr lang="fr-CA"/>
        </a:p>
      </dgm:t>
    </dgm:pt>
    <dgm:pt modelId="{93C6C7BD-7EE2-4420-A532-353F4652B6DC}" type="sibTrans" cxnId="{6523ABDE-22EE-445F-B454-35E4789B910C}">
      <dgm:prSet/>
      <dgm:spPr/>
      <dgm:t>
        <a:bodyPr/>
        <a:lstStyle/>
        <a:p>
          <a:endParaRPr lang="fr-CA"/>
        </a:p>
      </dgm:t>
    </dgm:pt>
    <dgm:pt modelId="{0A45A082-6649-462E-8E31-22E58C45DE4A}" type="pres">
      <dgm:prSet presAssocID="{C3183EC8-3B4D-4235-A482-EBB5DA51D789}" presName="linear" presStyleCnt="0">
        <dgm:presLayoutVars>
          <dgm:animLvl val="lvl"/>
          <dgm:resizeHandles val="exact"/>
        </dgm:presLayoutVars>
      </dgm:prSet>
      <dgm:spPr/>
    </dgm:pt>
    <dgm:pt modelId="{E8907703-2BAC-4919-AB32-AE2A2DCF441B}" type="pres">
      <dgm:prSet presAssocID="{01929704-5C07-4659-AD64-E1331CD8B3D1}" presName="parentText" presStyleLbl="node1" presStyleIdx="0" presStyleCnt="5" custLinFactY="-2911" custLinFactNeighborX="-508" custLinFactNeighborY="-100000">
        <dgm:presLayoutVars>
          <dgm:chMax val="0"/>
          <dgm:bulletEnabled val="1"/>
        </dgm:presLayoutVars>
      </dgm:prSet>
      <dgm:spPr/>
    </dgm:pt>
    <dgm:pt modelId="{2814649E-4820-47CB-804A-FD05AB80C38E}" type="pres">
      <dgm:prSet presAssocID="{6BEF5F18-51EB-40E3-810E-5133C6E6B5A5}" presName="spacer" presStyleCnt="0"/>
      <dgm:spPr/>
    </dgm:pt>
    <dgm:pt modelId="{457477EE-B294-4ABD-B131-A65794819D2D}" type="pres">
      <dgm:prSet presAssocID="{D344D1CC-D53A-44B7-A95D-6F4A9317469C}" presName="parentText" presStyleLbl="node1" presStyleIdx="1" presStyleCnt="5" custLinFactY="95720" custLinFactNeighborX="715" custLinFactNeighborY="100000">
        <dgm:presLayoutVars>
          <dgm:chMax val="0"/>
          <dgm:bulletEnabled val="1"/>
        </dgm:presLayoutVars>
      </dgm:prSet>
      <dgm:spPr/>
    </dgm:pt>
    <dgm:pt modelId="{6FB14F46-6163-4934-8D15-ECD8F174F998}" type="pres">
      <dgm:prSet presAssocID="{93C6C7BD-7EE2-4420-A532-353F4652B6DC}" presName="spacer" presStyleCnt="0"/>
      <dgm:spPr/>
    </dgm:pt>
    <dgm:pt modelId="{98E8B409-C0D1-4841-B389-8A6F26C1E6D3}" type="pres">
      <dgm:prSet presAssocID="{8A3E936F-E041-4652-833E-07BBFFC8FE00}" presName="parentText" presStyleLbl="node1" presStyleIdx="2" presStyleCnt="5" custLinFactY="-100000" custLinFactNeighborX="-416" custLinFactNeighborY="-101671">
        <dgm:presLayoutVars>
          <dgm:chMax val="0"/>
          <dgm:bulletEnabled val="1"/>
        </dgm:presLayoutVars>
      </dgm:prSet>
      <dgm:spPr/>
    </dgm:pt>
    <dgm:pt modelId="{77258D82-9FCD-4C9B-B67E-C34E54B69014}" type="pres">
      <dgm:prSet presAssocID="{F255D60A-99DA-4B3C-A7CD-2CBEE1BCB9F8}" presName="spacer" presStyleCnt="0"/>
      <dgm:spPr/>
    </dgm:pt>
    <dgm:pt modelId="{6A5D9879-1896-4C65-95D3-C7D5444BA58C}" type="pres">
      <dgm:prSet presAssocID="{E0A5ED62-6EAB-4E5A-A9F8-C5E64F104DEE}" presName="parentText" presStyleLbl="node1" presStyleIdx="3" presStyleCnt="5" custLinFactY="753" custLinFactNeighborX="416" custLinFactNeighborY="100000">
        <dgm:presLayoutVars>
          <dgm:chMax val="0"/>
          <dgm:bulletEnabled val="1"/>
        </dgm:presLayoutVars>
      </dgm:prSet>
      <dgm:spPr/>
    </dgm:pt>
    <dgm:pt modelId="{73DEFCE6-89E9-40FF-AA96-631DE3FC119B}" type="pres">
      <dgm:prSet presAssocID="{5C5DE017-4228-4C88-A42B-28D7E1691B11}" presName="spacer" presStyleCnt="0"/>
      <dgm:spPr/>
    </dgm:pt>
    <dgm:pt modelId="{1A8637AD-EC82-451E-815D-4CD23B58DECD}" type="pres">
      <dgm:prSet presAssocID="{F2EE70C2-B072-4BD8-AC9D-0787CB28A2BE}" presName="parentText" presStyleLbl="node1" presStyleIdx="4" presStyleCnt="5" custLinFactY="7900" custLinFactNeighborX="-508" custLinFactNeighborY="100000">
        <dgm:presLayoutVars>
          <dgm:chMax val="0"/>
          <dgm:bulletEnabled val="1"/>
        </dgm:presLayoutVars>
      </dgm:prSet>
      <dgm:spPr/>
    </dgm:pt>
  </dgm:ptLst>
  <dgm:cxnLst>
    <dgm:cxn modelId="{8EAC1318-A3F2-48AE-A4DE-79849448B44F}" type="presOf" srcId="{E0A5ED62-6EAB-4E5A-A9F8-C5E64F104DEE}" destId="{6A5D9879-1896-4C65-95D3-C7D5444BA58C}" srcOrd="0" destOrd="0" presId="urn:microsoft.com/office/officeart/2005/8/layout/vList2"/>
    <dgm:cxn modelId="{49174C21-77ED-42E3-B594-9F7197754B73}" srcId="{C3183EC8-3B4D-4235-A482-EBB5DA51D789}" destId="{01929704-5C07-4659-AD64-E1331CD8B3D1}" srcOrd="0" destOrd="0" parTransId="{78EEDF22-170B-481C-AA1F-C37CCAE102C9}" sibTransId="{6BEF5F18-51EB-40E3-810E-5133C6E6B5A5}"/>
    <dgm:cxn modelId="{F1023C2C-7543-447E-877D-C53FD5D7FA4A}" type="presOf" srcId="{F2EE70C2-B072-4BD8-AC9D-0787CB28A2BE}" destId="{1A8637AD-EC82-451E-815D-4CD23B58DECD}" srcOrd="0" destOrd="0" presId="urn:microsoft.com/office/officeart/2005/8/layout/vList2"/>
    <dgm:cxn modelId="{CC6D952C-D371-46AB-9D4B-C59BC1936E67}" srcId="{C3183EC8-3B4D-4235-A482-EBB5DA51D789}" destId="{E0A5ED62-6EAB-4E5A-A9F8-C5E64F104DEE}" srcOrd="3" destOrd="0" parTransId="{E9EA20BA-C0BC-4C74-8697-CD8D483C121A}" sibTransId="{5C5DE017-4228-4C88-A42B-28D7E1691B11}"/>
    <dgm:cxn modelId="{FA15108E-FA6C-476D-8B58-2F293E3E4960}" srcId="{C3183EC8-3B4D-4235-A482-EBB5DA51D789}" destId="{F2EE70C2-B072-4BD8-AC9D-0787CB28A2BE}" srcOrd="4" destOrd="0" parTransId="{B9AA8EC6-E8D3-41BE-89B0-B9103B92F44F}" sibTransId="{52A3B27C-402D-4063-B5F7-2559BCB3FEF4}"/>
    <dgm:cxn modelId="{C41CF991-772A-42BA-9F4B-A2C463CB9479}" type="presOf" srcId="{8A3E936F-E041-4652-833E-07BBFFC8FE00}" destId="{98E8B409-C0D1-4841-B389-8A6F26C1E6D3}" srcOrd="0" destOrd="0" presId="urn:microsoft.com/office/officeart/2005/8/layout/vList2"/>
    <dgm:cxn modelId="{BFF3FD9A-8078-423A-ABF8-31C92E09CC35}" type="presOf" srcId="{01929704-5C07-4659-AD64-E1331CD8B3D1}" destId="{E8907703-2BAC-4919-AB32-AE2A2DCF441B}" srcOrd="0" destOrd="0" presId="urn:microsoft.com/office/officeart/2005/8/layout/vList2"/>
    <dgm:cxn modelId="{DC62DFB4-2C82-48D1-A349-60945BE46058}" type="presOf" srcId="{C3183EC8-3B4D-4235-A482-EBB5DA51D789}" destId="{0A45A082-6649-462E-8E31-22E58C45DE4A}" srcOrd="0" destOrd="0" presId="urn:microsoft.com/office/officeart/2005/8/layout/vList2"/>
    <dgm:cxn modelId="{21BBC8D3-E108-4149-9374-FCA9DBEDE035}" type="presOf" srcId="{D344D1CC-D53A-44B7-A95D-6F4A9317469C}" destId="{457477EE-B294-4ABD-B131-A65794819D2D}" srcOrd="0" destOrd="0" presId="urn:microsoft.com/office/officeart/2005/8/layout/vList2"/>
    <dgm:cxn modelId="{6523ABDE-22EE-445F-B454-35E4789B910C}" srcId="{C3183EC8-3B4D-4235-A482-EBB5DA51D789}" destId="{D344D1CC-D53A-44B7-A95D-6F4A9317469C}" srcOrd="1" destOrd="0" parTransId="{7C91CEA2-5412-4890-9F09-A2F1B2F24C8B}" sibTransId="{93C6C7BD-7EE2-4420-A532-353F4652B6DC}"/>
    <dgm:cxn modelId="{0F4606EB-D9A0-4270-9636-7D725FB00BB1}" srcId="{C3183EC8-3B4D-4235-A482-EBB5DA51D789}" destId="{8A3E936F-E041-4652-833E-07BBFFC8FE00}" srcOrd="2" destOrd="0" parTransId="{B9E51B31-8C6D-404C-B9C4-D6ECDFBB9DC2}" sibTransId="{F255D60A-99DA-4B3C-A7CD-2CBEE1BCB9F8}"/>
    <dgm:cxn modelId="{549293B3-88C5-4EAA-896A-7F6646947156}" type="presParOf" srcId="{0A45A082-6649-462E-8E31-22E58C45DE4A}" destId="{E8907703-2BAC-4919-AB32-AE2A2DCF441B}" srcOrd="0" destOrd="0" presId="urn:microsoft.com/office/officeart/2005/8/layout/vList2"/>
    <dgm:cxn modelId="{912477E2-43DA-4DAC-832A-342DFEA9C907}" type="presParOf" srcId="{0A45A082-6649-462E-8E31-22E58C45DE4A}" destId="{2814649E-4820-47CB-804A-FD05AB80C38E}" srcOrd="1" destOrd="0" presId="urn:microsoft.com/office/officeart/2005/8/layout/vList2"/>
    <dgm:cxn modelId="{2B08890B-44A7-4221-90C0-B4D39C9CA809}" type="presParOf" srcId="{0A45A082-6649-462E-8E31-22E58C45DE4A}" destId="{457477EE-B294-4ABD-B131-A65794819D2D}" srcOrd="2" destOrd="0" presId="urn:microsoft.com/office/officeart/2005/8/layout/vList2"/>
    <dgm:cxn modelId="{6B9D7A8E-E1E3-4181-A777-E832AB4788E4}" type="presParOf" srcId="{0A45A082-6649-462E-8E31-22E58C45DE4A}" destId="{6FB14F46-6163-4934-8D15-ECD8F174F998}" srcOrd="3" destOrd="0" presId="urn:microsoft.com/office/officeart/2005/8/layout/vList2"/>
    <dgm:cxn modelId="{C5D0E9BB-5B5F-41BC-AFD3-37B8AF9A4291}" type="presParOf" srcId="{0A45A082-6649-462E-8E31-22E58C45DE4A}" destId="{98E8B409-C0D1-4841-B389-8A6F26C1E6D3}" srcOrd="4" destOrd="0" presId="urn:microsoft.com/office/officeart/2005/8/layout/vList2"/>
    <dgm:cxn modelId="{F137C33B-5099-4CEF-8CCB-F82474401E37}" type="presParOf" srcId="{0A45A082-6649-462E-8E31-22E58C45DE4A}" destId="{77258D82-9FCD-4C9B-B67E-C34E54B69014}" srcOrd="5" destOrd="0" presId="urn:microsoft.com/office/officeart/2005/8/layout/vList2"/>
    <dgm:cxn modelId="{EF41B239-9651-4674-8C70-A90B14217278}" type="presParOf" srcId="{0A45A082-6649-462E-8E31-22E58C45DE4A}" destId="{6A5D9879-1896-4C65-95D3-C7D5444BA58C}" srcOrd="6" destOrd="0" presId="urn:microsoft.com/office/officeart/2005/8/layout/vList2"/>
    <dgm:cxn modelId="{E1AE5255-4807-41FA-A83C-2F691A7326FC}" type="presParOf" srcId="{0A45A082-6649-462E-8E31-22E58C45DE4A}" destId="{73DEFCE6-89E9-40FF-AA96-631DE3FC119B}" srcOrd="7" destOrd="0" presId="urn:microsoft.com/office/officeart/2005/8/layout/vList2"/>
    <dgm:cxn modelId="{CC7B3CCD-7CFF-408B-81DC-BD8001803A25}" type="presParOf" srcId="{0A45A082-6649-462E-8E31-22E58C45DE4A}" destId="{1A8637AD-EC82-451E-815D-4CD23B58DECD}"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1001DCD-0D7D-46D3-903F-72C59ABFEC2A}" type="doc">
      <dgm:prSet loTypeId="urn:microsoft.com/office/officeart/2005/8/layout/default" loCatId="list" qsTypeId="urn:microsoft.com/office/officeart/2005/8/quickstyle/simple4" qsCatId="simple" csTypeId="urn:microsoft.com/office/officeart/2005/8/colors/colorful1" csCatId="colorful" phldr="1"/>
      <dgm:spPr/>
      <dgm:t>
        <a:bodyPr/>
        <a:lstStyle/>
        <a:p>
          <a:endParaRPr lang="en-US"/>
        </a:p>
      </dgm:t>
    </dgm:pt>
    <dgm:pt modelId="{DF0C248A-5F20-414A-81DB-FAB0CD2B3972}">
      <dgm:prSet/>
      <dgm:spPr/>
      <dgm:t>
        <a:bodyPr/>
        <a:lstStyle/>
        <a:p>
          <a:r>
            <a:rPr lang="fr-CA" dirty="0"/>
            <a:t>Les risques du travail de bureau</a:t>
          </a:r>
          <a:endParaRPr lang="en-US" dirty="0"/>
        </a:p>
      </dgm:t>
    </dgm:pt>
    <dgm:pt modelId="{B1CD8109-5199-45E5-96B5-7B5007F06893}" type="parTrans" cxnId="{D3CABE15-8520-496A-B385-5A802A2B4EB0}">
      <dgm:prSet/>
      <dgm:spPr/>
      <dgm:t>
        <a:bodyPr/>
        <a:lstStyle/>
        <a:p>
          <a:endParaRPr lang="en-US"/>
        </a:p>
      </dgm:t>
    </dgm:pt>
    <dgm:pt modelId="{BDB20DF5-A157-40D1-B706-B0EDCF2A56D0}" type="sibTrans" cxnId="{D3CABE15-8520-496A-B385-5A802A2B4EB0}">
      <dgm:prSet/>
      <dgm:spPr/>
      <dgm:t>
        <a:bodyPr/>
        <a:lstStyle/>
        <a:p>
          <a:endParaRPr lang="en-US"/>
        </a:p>
      </dgm:t>
    </dgm:pt>
    <dgm:pt modelId="{E287F636-9013-40C1-A947-DB5A1CA29CEE}">
      <dgm:prSet/>
      <dgm:spPr/>
      <dgm:t>
        <a:bodyPr/>
        <a:lstStyle/>
        <a:p>
          <a:r>
            <a:rPr lang="fr-CA" dirty="0"/>
            <a:t>Les obligations de l’employeur</a:t>
          </a:r>
          <a:endParaRPr lang="en-US" dirty="0"/>
        </a:p>
      </dgm:t>
    </dgm:pt>
    <dgm:pt modelId="{5335216D-7660-48D3-92DE-D660B4EB6C27}" type="parTrans" cxnId="{7F961141-144C-4706-9E7B-3811F5D6DBF8}">
      <dgm:prSet/>
      <dgm:spPr/>
      <dgm:t>
        <a:bodyPr/>
        <a:lstStyle/>
        <a:p>
          <a:endParaRPr lang="en-US"/>
        </a:p>
      </dgm:t>
    </dgm:pt>
    <dgm:pt modelId="{7E969A8E-9EB1-4C0E-A663-458932FD9189}" type="sibTrans" cxnId="{7F961141-144C-4706-9E7B-3811F5D6DBF8}">
      <dgm:prSet/>
      <dgm:spPr/>
      <dgm:t>
        <a:bodyPr/>
        <a:lstStyle/>
        <a:p>
          <a:endParaRPr lang="en-US"/>
        </a:p>
      </dgm:t>
    </dgm:pt>
    <dgm:pt modelId="{7C18B469-B25C-4C19-99B4-9CA3BE77F2FF}">
      <dgm:prSet/>
      <dgm:spPr/>
      <dgm:t>
        <a:bodyPr/>
        <a:lstStyle/>
        <a:p>
          <a:r>
            <a:rPr lang="fr-CA" dirty="0"/>
            <a:t>Le rôle des travailleuses et  des travailleurs</a:t>
          </a:r>
          <a:endParaRPr lang="en-US" dirty="0"/>
        </a:p>
      </dgm:t>
    </dgm:pt>
    <dgm:pt modelId="{3593AC00-54C8-47E1-B674-E89A75076D76}" type="parTrans" cxnId="{594DA3E5-5B8B-4828-BAF7-7C4756D803C9}">
      <dgm:prSet/>
      <dgm:spPr/>
      <dgm:t>
        <a:bodyPr/>
        <a:lstStyle/>
        <a:p>
          <a:endParaRPr lang="en-US"/>
        </a:p>
      </dgm:t>
    </dgm:pt>
    <dgm:pt modelId="{75D4824B-C2D2-4225-9087-87DD12D4A192}" type="sibTrans" cxnId="{594DA3E5-5B8B-4828-BAF7-7C4756D803C9}">
      <dgm:prSet/>
      <dgm:spPr/>
      <dgm:t>
        <a:bodyPr/>
        <a:lstStyle/>
        <a:p>
          <a:endParaRPr lang="en-US"/>
        </a:p>
      </dgm:t>
    </dgm:pt>
    <dgm:pt modelId="{D0D3C1A8-A5BE-4E0B-8112-C7DC01F61303}">
      <dgm:prSet/>
      <dgm:spPr/>
      <dgm:t>
        <a:bodyPr/>
        <a:lstStyle/>
        <a:p>
          <a:r>
            <a:rPr lang="fr-CA" dirty="0"/>
            <a:t>Le rôle du syndicat</a:t>
          </a:r>
          <a:endParaRPr lang="en-US" dirty="0"/>
        </a:p>
      </dgm:t>
    </dgm:pt>
    <dgm:pt modelId="{54586E1E-5036-4CE4-B85E-4F2631B6473D}" type="parTrans" cxnId="{1726ECB4-1592-4739-BF16-2BC081B64D8C}">
      <dgm:prSet/>
      <dgm:spPr/>
      <dgm:t>
        <a:bodyPr/>
        <a:lstStyle/>
        <a:p>
          <a:endParaRPr lang="en-US"/>
        </a:p>
      </dgm:t>
    </dgm:pt>
    <dgm:pt modelId="{11FA8DBD-BD5E-469D-A19B-B670AA2F4A75}" type="sibTrans" cxnId="{1726ECB4-1592-4739-BF16-2BC081B64D8C}">
      <dgm:prSet/>
      <dgm:spPr/>
      <dgm:t>
        <a:bodyPr/>
        <a:lstStyle/>
        <a:p>
          <a:endParaRPr lang="en-US"/>
        </a:p>
      </dgm:t>
    </dgm:pt>
    <dgm:pt modelId="{7BD7182B-C89E-4D96-858A-1E13D6E8A69B}">
      <dgm:prSet/>
      <dgm:spPr/>
      <dgm:t>
        <a:bodyPr/>
        <a:lstStyle/>
        <a:p>
          <a:r>
            <a:rPr lang="fr-CA" dirty="0"/>
            <a:t>La formation</a:t>
          </a:r>
          <a:endParaRPr lang="en-US" dirty="0"/>
        </a:p>
      </dgm:t>
    </dgm:pt>
    <dgm:pt modelId="{AAC7683B-2B0D-4CBC-8F66-C3E83CEBD5A1}" type="parTrans" cxnId="{0E30AA34-38FA-4CF6-87C0-54154DD456BD}">
      <dgm:prSet/>
      <dgm:spPr/>
      <dgm:t>
        <a:bodyPr/>
        <a:lstStyle/>
        <a:p>
          <a:endParaRPr lang="en-US"/>
        </a:p>
      </dgm:t>
    </dgm:pt>
    <dgm:pt modelId="{B4CAF20E-4F59-477C-8783-8344FB7B72F8}" type="sibTrans" cxnId="{0E30AA34-38FA-4CF6-87C0-54154DD456BD}">
      <dgm:prSet/>
      <dgm:spPr/>
      <dgm:t>
        <a:bodyPr/>
        <a:lstStyle/>
        <a:p>
          <a:endParaRPr lang="en-US"/>
        </a:p>
      </dgm:t>
    </dgm:pt>
    <dgm:pt modelId="{0498E138-E704-46A8-965F-8A13DAF8DAA9}">
      <dgm:prSet/>
      <dgm:spPr/>
      <dgm:t>
        <a:bodyPr/>
        <a:lstStyle/>
        <a:p>
          <a:r>
            <a:rPr lang="fr-CA" dirty="0"/>
            <a:t>La CNESST et l’ASSTSAS?</a:t>
          </a:r>
          <a:endParaRPr lang="en-US" dirty="0"/>
        </a:p>
      </dgm:t>
    </dgm:pt>
    <dgm:pt modelId="{9C5CF8C5-3E31-4394-B971-234DA638A68D}" type="parTrans" cxnId="{05767304-28AE-4588-88EE-A19AB6C136D5}">
      <dgm:prSet/>
      <dgm:spPr/>
      <dgm:t>
        <a:bodyPr/>
        <a:lstStyle/>
        <a:p>
          <a:endParaRPr lang="en-US"/>
        </a:p>
      </dgm:t>
    </dgm:pt>
    <dgm:pt modelId="{59DDF727-AA9D-4F54-8AE1-A8754EB3A460}" type="sibTrans" cxnId="{05767304-28AE-4588-88EE-A19AB6C136D5}">
      <dgm:prSet/>
      <dgm:spPr/>
      <dgm:t>
        <a:bodyPr/>
        <a:lstStyle/>
        <a:p>
          <a:endParaRPr lang="en-US"/>
        </a:p>
      </dgm:t>
    </dgm:pt>
    <dgm:pt modelId="{6D782D90-55B6-4F24-8693-C0CE07E0FDEC}" type="pres">
      <dgm:prSet presAssocID="{81001DCD-0D7D-46D3-903F-72C59ABFEC2A}" presName="diagram" presStyleCnt="0">
        <dgm:presLayoutVars>
          <dgm:dir/>
          <dgm:resizeHandles val="exact"/>
        </dgm:presLayoutVars>
      </dgm:prSet>
      <dgm:spPr/>
    </dgm:pt>
    <dgm:pt modelId="{C11F23AD-B091-4EF9-83B9-D43E1282CFEE}" type="pres">
      <dgm:prSet presAssocID="{DF0C248A-5F20-414A-81DB-FAB0CD2B3972}" presName="node" presStyleLbl="node1" presStyleIdx="0" presStyleCnt="6">
        <dgm:presLayoutVars>
          <dgm:bulletEnabled val="1"/>
        </dgm:presLayoutVars>
      </dgm:prSet>
      <dgm:spPr/>
    </dgm:pt>
    <dgm:pt modelId="{83C975F0-3740-4584-A2A8-06190F5AACD4}" type="pres">
      <dgm:prSet presAssocID="{BDB20DF5-A157-40D1-B706-B0EDCF2A56D0}" presName="sibTrans" presStyleCnt="0"/>
      <dgm:spPr/>
    </dgm:pt>
    <dgm:pt modelId="{C7C8C0E8-822E-4607-A925-F2976064ED9C}" type="pres">
      <dgm:prSet presAssocID="{E287F636-9013-40C1-A947-DB5A1CA29CEE}" presName="node" presStyleLbl="node1" presStyleIdx="1" presStyleCnt="6">
        <dgm:presLayoutVars>
          <dgm:bulletEnabled val="1"/>
        </dgm:presLayoutVars>
      </dgm:prSet>
      <dgm:spPr/>
    </dgm:pt>
    <dgm:pt modelId="{93FC732B-F45A-447A-A624-7AE254DC609A}" type="pres">
      <dgm:prSet presAssocID="{7E969A8E-9EB1-4C0E-A663-458932FD9189}" presName="sibTrans" presStyleCnt="0"/>
      <dgm:spPr/>
    </dgm:pt>
    <dgm:pt modelId="{27257F53-047E-4B84-BFFB-5EF6C3625669}" type="pres">
      <dgm:prSet presAssocID="{7C18B469-B25C-4C19-99B4-9CA3BE77F2FF}" presName="node" presStyleLbl="node1" presStyleIdx="2" presStyleCnt="6">
        <dgm:presLayoutVars>
          <dgm:bulletEnabled val="1"/>
        </dgm:presLayoutVars>
      </dgm:prSet>
      <dgm:spPr/>
    </dgm:pt>
    <dgm:pt modelId="{4CC2AB25-8CDF-4504-A55A-541DAE9F1366}" type="pres">
      <dgm:prSet presAssocID="{75D4824B-C2D2-4225-9087-87DD12D4A192}" presName="sibTrans" presStyleCnt="0"/>
      <dgm:spPr/>
    </dgm:pt>
    <dgm:pt modelId="{D8404873-BC71-4F18-8D50-E920B44938E2}" type="pres">
      <dgm:prSet presAssocID="{D0D3C1A8-A5BE-4E0B-8112-C7DC01F61303}" presName="node" presStyleLbl="node1" presStyleIdx="3" presStyleCnt="6">
        <dgm:presLayoutVars>
          <dgm:bulletEnabled val="1"/>
        </dgm:presLayoutVars>
      </dgm:prSet>
      <dgm:spPr/>
    </dgm:pt>
    <dgm:pt modelId="{5163529E-823A-45BF-88C0-556429F31CA0}" type="pres">
      <dgm:prSet presAssocID="{11FA8DBD-BD5E-469D-A19B-B670AA2F4A75}" presName="sibTrans" presStyleCnt="0"/>
      <dgm:spPr/>
    </dgm:pt>
    <dgm:pt modelId="{0472F031-DA0A-4AEE-B8B1-62DA32A6ED3E}" type="pres">
      <dgm:prSet presAssocID="{7BD7182B-C89E-4D96-858A-1E13D6E8A69B}" presName="node" presStyleLbl="node1" presStyleIdx="4" presStyleCnt="6">
        <dgm:presLayoutVars>
          <dgm:bulletEnabled val="1"/>
        </dgm:presLayoutVars>
      </dgm:prSet>
      <dgm:spPr/>
    </dgm:pt>
    <dgm:pt modelId="{98CB584C-D8ED-4DB9-8E00-EA271BC431C2}" type="pres">
      <dgm:prSet presAssocID="{B4CAF20E-4F59-477C-8783-8344FB7B72F8}" presName="sibTrans" presStyleCnt="0"/>
      <dgm:spPr/>
    </dgm:pt>
    <dgm:pt modelId="{3C9155B0-E306-4B5B-9585-58F040D3FBA1}" type="pres">
      <dgm:prSet presAssocID="{0498E138-E704-46A8-965F-8A13DAF8DAA9}" presName="node" presStyleLbl="node1" presStyleIdx="5" presStyleCnt="6">
        <dgm:presLayoutVars>
          <dgm:bulletEnabled val="1"/>
        </dgm:presLayoutVars>
      </dgm:prSet>
      <dgm:spPr/>
    </dgm:pt>
  </dgm:ptLst>
  <dgm:cxnLst>
    <dgm:cxn modelId="{05767304-28AE-4588-88EE-A19AB6C136D5}" srcId="{81001DCD-0D7D-46D3-903F-72C59ABFEC2A}" destId="{0498E138-E704-46A8-965F-8A13DAF8DAA9}" srcOrd="5" destOrd="0" parTransId="{9C5CF8C5-3E31-4394-B971-234DA638A68D}" sibTransId="{59DDF727-AA9D-4F54-8AE1-A8754EB3A460}"/>
    <dgm:cxn modelId="{21F3C50A-2B89-4AB7-8C7D-6F0A39342911}" type="presOf" srcId="{81001DCD-0D7D-46D3-903F-72C59ABFEC2A}" destId="{6D782D90-55B6-4F24-8693-C0CE07E0FDEC}" srcOrd="0" destOrd="0" presId="urn:microsoft.com/office/officeart/2005/8/layout/default"/>
    <dgm:cxn modelId="{D3CABE15-8520-496A-B385-5A802A2B4EB0}" srcId="{81001DCD-0D7D-46D3-903F-72C59ABFEC2A}" destId="{DF0C248A-5F20-414A-81DB-FAB0CD2B3972}" srcOrd="0" destOrd="0" parTransId="{B1CD8109-5199-45E5-96B5-7B5007F06893}" sibTransId="{BDB20DF5-A157-40D1-B706-B0EDCF2A56D0}"/>
    <dgm:cxn modelId="{37F38221-48DB-4E04-9EE4-0AB968DD9EEB}" type="presOf" srcId="{D0D3C1A8-A5BE-4E0B-8112-C7DC01F61303}" destId="{D8404873-BC71-4F18-8D50-E920B44938E2}" srcOrd="0" destOrd="0" presId="urn:microsoft.com/office/officeart/2005/8/layout/default"/>
    <dgm:cxn modelId="{0E30AA34-38FA-4CF6-87C0-54154DD456BD}" srcId="{81001DCD-0D7D-46D3-903F-72C59ABFEC2A}" destId="{7BD7182B-C89E-4D96-858A-1E13D6E8A69B}" srcOrd="4" destOrd="0" parTransId="{AAC7683B-2B0D-4CBC-8F66-C3E83CEBD5A1}" sibTransId="{B4CAF20E-4F59-477C-8783-8344FB7B72F8}"/>
    <dgm:cxn modelId="{7F961141-144C-4706-9E7B-3811F5D6DBF8}" srcId="{81001DCD-0D7D-46D3-903F-72C59ABFEC2A}" destId="{E287F636-9013-40C1-A947-DB5A1CA29CEE}" srcOrd="1" destOrd="0" parTransId="{5335216D-7660-48D3-92DE-D660B4EB6C27}" sibTransId="{7E969A8E-9EB1-4C0E-A663-458932FD9189}"/>
    <dgm:cxn modelId="{90AA0448-A00F-4FB1-852D-BBFB5C7EA071}" type="presOf" srcId="{E287F636-9013-40C1-A947-DB5A1CA29CEE}" destId="{C7C8C0E8-822E-4607-A925-F2976064ED9C}" srcOrd="0" destOrd="0" presId="urn:microsoft.com/office/officeart/2005/8/layout/default"/>
    <dgm:cxn modelId="{1B3B8185-4162-4253-9252-3894D5678125}" type="presOf" srcId="{7C18B469-B25C-4C19-99B4-9CA3BE77F2FF}" destId="{27257F53-047E-4B84-BFFB-5EF6C3625669}" srcOrd="0" destOrd="0" presId="urn:microsoft.com/office/officeart/2005/8/layout/default"/>
    <dgm:cxn modelId="{3876AB86-388E-4AB8-8C8D-A6D83FCA51D4}" type="presOf" srcId="{DF0C248A-5F20-414A-81DB-FAB0CD2B3972}" destId="{C11F23AD-B091-4EF9-83B9-D43E1282CFEE}" srcOrd="0" destOrd="0" presId="urn:microsoft.com/office/officeart/2005/8/layout/default"/>
    <dgm:cxn modelId="{132B1F8F-E9F3-421C-86D4-C4504D2C5736}" type="presOf" srcId="{0498E138-E704-46A8-965F-8A13DAF8DAA9}" destId="{3C9155B0-E306-4B5B-9585-58F040D3FBA1}" srcOrd="0" destOrd="0" presId="urn:microsoft.com/office/officeart/2005/8/layout/default"/>
    <dgm:cxn modelId="{1726ECB4-1592-4739-BF16-2BC081B64D8C}" srcId="{81001DCD-0D7D-46D3-903F-72C59ABFEC2A}" destId="{D0D3C1A8-A5BE-4E0B-8112-C7DC01F61303}" srcOrd="3" destOrd="0" parTransId="{54586E1E-5036-4CE4-B85E-4F2631B6473D}" sibTransId="{11FA8DBD-BD5E-469D-A19B-B670AA2F4A75}"/>
    <dgm:cxn modelId="{5E0DA8D6-6F27-447F-814B-C99C4C29DD80}" type="presOf" srcId="{7BD7182B-C89E-4D96-858A-1E13D6E8A69B}" destId="{0472F031-DA0A-4AEE-B8B1-62DA32A6ED3E}" srcOrd="0" destOrd="0" presId="urn:microsoft.com/office/officeart/2005/8/layout/default"/>
    <dgm:cxn modelId="{594DA3E5-5B8B-4828-BAF7-7C4756D803C9}" srcId="{81001DCD-0D7D-46D3-903F-72C59ABFEC2A}" destId="{7C18B469-B25C-4C19-99B4-9CA3BE77F2FF}" srcOrd="2" destOrd="0" parTransId="{3593AC00-54C8-47E1-B674-E89A75076D76}" sibTransId="{75D4824B-C2D2-4225-9087-87DD12D4A192}"/>
    <dgm:cxn modelId="{5F2988DA-6330-47BB-84A6-48214C0846F5}" type="presParOf" srcId="{6D782D90-55B6-4F24-8693-C0CE07E0FDEC}" destId="{C11F23AD-B091-4EF9-83B9-D43E1282CFEE}" srcOrd="0" destOrd="0" presId="urn:microsoft.com/office/officeart/2005/8/layout/default"/>
    <dgm:cxn modelId="{FBBCE120-68F9-4072-8CDE-09645BB2E478}" type="presParOf" srcId="{6D782D90-55B6-4F24-8693-C0CE07E0FDEC}" destId="{83C975F0-3740-4584-A2A8-06190F5AACD4}" srcOrd="1" destOrd="0" presId="urn:microsoft.com/office/officeart/2005/8/layout/default"/>
    <dgm:cxn modelId="{4C3301BD-6896-456C-9E4F-353D45EEA54A}" type="presParOf" srcId="{6D782D90-55B6-4F24-8693-C0CE07E0FDEC}" destId="{C7C8C0E8-822E-4607-A925-F2976064ED9C}" srcOrd="2" destOrd="0" presId="urn:microsoft.com/office/officeart/2005/8/layout/default"/>
    <dgm:cxn modelId="{5156CEE3-9D49-41B3-86A2-57856ED82884}" type="presParOf" srcId="{6D782D90-55B6-4F24-8693-C0CE07E0FDEC}" destId="{93FC732B-F45A-447A-A624-7AE254DC609A}" srcOrd="3" destOrd="0" presId="urn:microsoft.com/office/officeart/2005/8/layout/default"/>
    <dgm:cxn modelId="{A1EBDB1F-20F4-4AAA-A5AB-FF4A7CFB0B1C}" type="presParOf" srcId="{6D782D90-55B6-4F24-8693-C0CE07E0FDEC}" destId="{27257F53-047E-4B84-BFFB-5EF6C3625669}" srcOrd="4" destOrd="0" presId="urn:microsoft.com/office/officeart/2005/8/layout/default"/>
    <dgm:cxn modelId="{B5F63939-7557-4132-9023-D9CCE30283A8}" type="presParOf" srcId="{6D782D90-55B6-4F24-8693-C0CE07E0FDEC}" destId="{4CC2AB25-8CDF-4504-A55A-541DAE9F1366}" srcOrd="5" destOrd="0" presId="urn:microsoft.com/office/officeart/2005/8/layout/default"/>
    <dgm:cxn modelId="{E9D8DD31-147B-46AE-BA2D-19AE5EB12F0E}" type="presParOf" srcId="{6D782D90-55B6-4F24-8693-C0CE07E0FDEC}" destId="{D8404873-BC71-4F18-8D50-E920B44938E2}" srcOrd="6" destOrd="0" presId="urn:microsoft.com/office/officeart/2005/8/layout/default"/>
    <dgm:cxn modelId="{CB47436B-FEAF-439D-A95D-9C54353735BB}" type="presParOf" srcId="{6D782D90-55B6-4F24-8693-C0CE07E0FDEC}" destId="{5163529E-823A-45BF-88C0-556429F31CA0}" srcOrd="7" destOrd="0" presId="urn:microsoft.com/office/officeart/2005/8/layout/default"/>
    <dgm:cxn modelId="{9F7CE96A-B25B-4E57-8E49-6E71FCABDB2C}" type="presParOf" srcId="{6D782D90-55B6-4F24-8693-C0CE07E0FDEC}" destId="{0472F031-DA0A-4AEE-B8B1-62DA32A6ED3E}" srcOrd="8" destOrd="0" presId="urn:microsoft.com/office/officeart/2005/8/layout/default"/>
    <dgm:cxn modelId="{B7E5F241-117D-4106-980D-E4DCA43FE217}" type="presParOf" srcId="{6D782D90-55B6-4F24-8693-C0CE07E0FDEC}" destId="{98CB584C-D8ED-4DB9-8E00-EA271BC431C2}" srcOrd="9" destOrd="0" presId="urn:microsoft.com/office/officeart/2005/8/layout/default"/>
    <dgm:cxn modelId="{99C9659C-BDA3-430F-A66D-B9FDA957E2A5}" type="presParOf" srcId="{6D782D90-55B6-4F24-8693-C0CE07E0FDEC}" destId="{3C9155B0-E306-4B5B-9585-58F040D3FBA1}"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2E611AC-58E0-4AA1-B472-F56A669B221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F65FDD28-DEB4-4914-9718-2AE3CBC11E6D}">
      <dgm:prSet/>
      <dgm:spPr/>
      <dgm:t>
        <a:bodyPr/>
        <a:lstStyle/>
        <a:p>
          <a:pPr>
            <a:lnSpc>
              <a:spcPct val="100000"/>
            </a:lnSpc>
          </a:pPr>
          <a:r>
            <a:rPr lang="fr-CA"/>
            <a:t>Existe-t-il une loi sur le télétravail ? </a:t>
          </a:r>
          <a:endParaRPr lang="en-US"/>
        </a:p>
      </dgm:t>
    </dgm:pt>
    <dgm:pt modelId="{90D2C220-FFCB-4F3B-84F2-CA61C3B73DD5}" type="parTrans" cxnId="{E597EDB2-2817-4C32-A1B0-48B411A4990B}">
      <dgm:prSet/>
      <dgm:spPr/>
      <dgm:t>
        <a:bodyPr/>
        <a:lstStyle/>
        <a:p>
          <a:endParaRPr lang="en-US"/>
        </a:p>
      </dgm:t>
    </dgm:pt>
    <dgm:pt modelId="{3F887B6D-71EC-46E3-B0C3-7271D773C744}" type="sibTrans" cxnId="{E597EDB2-2817-4C32-A1B0-48B411A4990B}">
      <dgm:prSet/>
      <dgm:spPr/>
      <dgm:t>
        <a:bodyPr/>
        <a:lstStyle/>
        <a:p>
          <a:endParaRPr lang="en-US"/>
        </a:p>
      </dgm:t>
    </dgm:pt>
    <dgm:pt modelId="{665A9880-DE51-453C-9F03-65EECB0002DE}">
      <dgm:prSet/>
      <dgm:spPr/>
      <dgm:t>
        <a:bodyPr/>
        <a:lstStyle/>
        <a:p>
          <a:pPr>
            <a:lnSpc>
              <a:spcPct val="100000"/>
            </a:lnSpc>
          </a:pPr>
          <a:r>
            <a:rPr lang="fr-CA"/>
            <a:t>Pourquoi une politique de télétravail ?</a:t>
          </a:r>
          <a:endParaRPr lang="en-US"/>
        </a:p>
      </dgm:t>
    </dgm:pt>
    <dgm:pt modelId="{A7B5C6D7-9EBE-4D7B-956D-12CFC500CA71}" type="parTrans" cxnId="{9C5CF9A0-7A07-4C2E-8A11-5EF3428D15D9}">
      <dgm:prSet/>
      <dgm:spPr/>
      <dgm:t>
        <a:bodyPr/>
        <a:lstStyle/>
        <a:p>
          <a:endParaRPr lang="en-US"/>
        </a:p>
      </dgm:t>
    </dgm:pt>
    <dgm:pt modelId="{42595654-8FDA-4F7D-B24F-F6716AF64A7E}" type="sibTrans" cxnId="{9C5CF9A0-7A07-4C2E-8A11-5EF3428D15D9}">
      <dgm:prSet/>
      <dgm:spPr/>
      <dgm:t>
        <a:bodyPr/>
        <a:lstStyle/>
        <a:p>
          <a:endParaRPr lang="en-US"/>
        </a:p>
      </dgm:t>
    </dgm:pt>
    <dgm:pt modelId="{EA043279-7C10-4C12-9563-A44D51E10073}">
      <dgm:prSet/>
      <dgm:spPr/>
      <dgm:t>
        <a:bodyPr/>
        <a:lstStyle/>
        <a:p>
          <a:pPr>
            <a:lnSpc>
              <a:spcPct val="100000"/>
            </a:lnSpc>
          </a:pPr>
          <a:r>
            <a:rPr lang="fr-CA"/>
            <a:t>Comment faire la prévention à domicile ?</a:t>
          </a:r>
          <a:endParaRPr lang="en-US"/>
        </a:p>
      </dgm:t>
    </dgm:pt>
    <dgm:pt modelId="{D51F6714-B260-42F4-8856-2B83580AD01F}" type="parTrans" cxnId="{1D4EE56F-C6C6-481A-9FF3-52143296EBBA}">
      <dgm:prSet/>
      <dgm:spPr/>
      <dgm:t>
        <a:bodyPr/>
        <a:lstStyle/>
        <a:p>
          <a:endParaRPr lang="en-US"/>
        </a:p>
      </dgm:t>
    </dgm:pt>
    <dgm:pt modelId="{E38063C4-305E-4F6A-86E1-3F7B45D5F5D2}" type="sibTrans" cxnId="{1D4EE56F-C6C6-481A-9FF3-52143296EBBA}">
      <dgm:prSet/>
      <dgm:spPr/>
      <dgm:t>
        <a:bodyPr/>
        <a:lstStyle/>
        <a:p>
          <a:endParaRPr lang="en-US"/>
        </a:p>
      </dgm:t>
    </dgm:pt>
    <dgm:pt modelId="{357131A3-A778-4B36-9397-3E1792B3C2E6}">
      <dgm:prSet/>
      <dgm:spPr/>
      <dgm:t>
        <a:bodyPr/>
        <a:lstStyle/>
        <a:p>
          <a:pPr>
            <a:lnSpc>
              <a:spcPct val="100000"/>
            </a:lnSpc>
          </a:pPr>
          <a:r>
            <a:rPr lang="fr-CA"/>
            <a:t>L’employeur peut-il inspecter mon lieu de travail à domicile?</a:t>
          </a:r>
          <a:endParaRPr lang="en-US"/>
        </a:p>
      </dgm:t>
    </dgm:pt>
    <dgm:pt modelId="{300C19C1-3B5D-4CF1-9C05-05C8233E02A9}" type="parTrans" cxnId="{9149B58F-764B-48F6-9231-1280E043878F}">
      <dgm:prSet/>
      <dgm:spPr/>
      <dgm:t>
        <a:bodyPr/>
        <a:lstStyle/>
        <a:p>
          <a:endParaRPr lang="en-US"/>
        </a:p>
      </dgm:t>
    </dgm:pt>
    <dgm:pt modelId="{BB60C8F6-CE39-4529-A915-7F13ACD58FB1}" type="sibTrans" cxnId="{9149B58F-764B-48F6-9231-1280E043878F}">
      <dgm:prSet/>
      <dgm:spPr/>
      <dgm:t>
        <a:bodyPr/>
        <a:lstStyle/>
        <a:p>
          <a:endParaRPr lang="en-US"/>
        </a:p>
      </dgm:t>
    </dgm:pt>
    <dgm:pt modelId="{DA95A522-50F2-4172-9793-1909C06332C0}">
      <dgm:prSet/>
      <dgm:spPr/>
      <dgm:t>
        <a:bodyPr/>
        <a:lstStyle/>
        <a:p>
          <a:pPr>
            <a:lnSpc>
              <a:spcPct val="100000"/>
            </a:lnSpc>
          </a:pPr>
          <a:r>
            <a:rPr lang="fr-CA"/>
            <a:t>Ai-je le droit de refuser une visite de l’employeur à domicile?</a:t>
          </a:r>
          <a:endParaRPr lang="en-US"/>
        </a:p>
      </dgm:t>
    </dgm:pt>
    <dgm:pt modelId="{CE17C916-6E4B-405A-AC68-25C09749DEE8}" type="parTrans" cxnId="{A0E8073C-DD65-40D0-B6DD-1B2606BBAD48}">
      <dgm:prSet/>
      <dgm:spPr/>
      <dgm:t>
        <a:bodyPr/>
        <a:lstStyle/>
        <a:p>
          <a:endParaRPr lang="en-US"/>
        </a:p>
      </dgm:t>
    </dgm:pt>
    <dgm:pt modelId="{E3E317F5-2417-44DE-AE3E-7D11C0174EC1}" type="sibTrans" cxnId="{A0E8073C-DD65-40D0-B6DD-1B2606BBAD48}">
      <dgm:prSet/>
      <dgm:spPr/>
      <dgm:t>
        <a:bodyPr/>
        <a:lstStyle/>
        <a:p>
          <a:endParaRPr lang="en-US"/>
        </a:p>
      </dgm:t>
    </dgm:pt>
    <dgm:pt modelId="{2E5BA194-A9A6-4A46-981E-6861AA79E3A3}">
      <dgm:prSet/>
      <dgm:spPr/>
      <dgm:t>
        <a:bodyPr/>
        <a:lstStyle/>
        <a:p>
          <a:pPr>
            <a:lnSpc>
              <a:spcPct val="100000"/>
            </a:lnSpc>
          </a:pPr>
          <a:r>
            <a:rPr lang="fr-CA" dirty="0"/>
            <a:t>Un inspecteur de la CNESST peut-il visiter mon lieu de travail à domicile  sans mon consentement ?</a:t>
          </a:r>
          <a:endParaRPr lang="en-US" dirty="0"/>
        </a:p>
      </dgm:t>
    </dgm:pt>
    <dgm:pt modelId="{E6077A6B-928E-437E-8E1D-1EE196F053D9}" type="parTrans" cxnId="{E66268AF-E570-442E-A4E7-4359D4F42B00}">
      <dgm:prSet/>
      <dgm:spPr/>
      <dgm:t>
        <a:bodyPr/>
        <a:lstStyle/>
        <a:p>
          <a:endParaRPr lang="en-US"/>
        </a:p>
      </dgm:t>
    </dgm:pt>
    <dgm:pt modelId="{F2F1FADA-9AE4-4800-8BA7-F1C31659F809}" type="sibTrans" cxnId="{E66268AF-E570-442E-A4E7-4359D4F42B00}">
      <dgm:prSet/>
      <dgm:spPr/>
      <dgm:t>
        <a:bodyPr/>
        <a:lstStyle/>
        <a:p>
          <a:endParaRPr lang="en-US"/>
        </a:p>
      </dgm:t>
    </dgm:pt>
    <dgm:pt modelId="{30A0008F-8EB1-4697-B73D-482A9E72CF4B}">
      <dgm:prSet/>
      <dgm:spPr/>
      <dgm:t>
        <a:bodyPr/>
        <a:lstStyle/>
        <a:p>
          <a:pPr>
            <a:lnSpc>
              <a:spcPct val="100000"/>
            </a:lnSpc>
          </a:pPr>
          <a:r>
            <a:rPr lang="fr-CA" dirty="0"/>
            <a:t>Je me suis blessé à domicile en télétravail, dois-je le déclarer?</a:t>
          </a:r>
          <a:endParaRPr lang="en-US" dirty="0"/>
        </a:p>
      </dgm:t>
    </dgm:pt>
    <dgm:pt modelId="{76B2FCDC-62C4-4CB9-8847-3AB37CF4FE50}" type="parTrans" cxnId="{A6F453EF-68CD-4241-B5C2-AD0A20A2B4C3}">
      <dgm:prSet/>
      <dgm:spPr/>
      <dgm:t>
        <a:bodyPr/>
        <a:lstStyle/>
        <a:p>
          <a:endParaRPr lang="en-US"/>
        </a:p>
      </dgm:t>
    </dgm:pt>
    <dgm:pt modelId="{6415B615-41EE-40FD-9A22-AB0AB962C090}" type="sibTrans" cxnId="{A6F453EF-68CD-4241-B5C2-AD0A20A2B4C3}">
      <dgm:prSet/>
      <dgm:spPr/>
      <dgm:t>
        <a:bodyPr/>
        <a:lstStyle/>
        <a:p>
          <a:endParaRPr lang="en-US"/>
        </a:p>
      </dgm:t>
    </dgm:pt>
    <dgm:pt modelId="{447C4073-DC29-4294-8782-7917CB373A79}" type="pres">
      <dgm:prSet presAssocID="{22E611AC-58E0-4AA1-B472-F56A669B2211}" presName="root" presStyleCnt="0">
        <dgm:presLayoutVars>
          <dgm:dir/>
          <dgm:resizeHandles val="exact"/>
        </dgm:presLayoutVars>
      </dgm:prSet>
      <dgm:spPr/>
    </dgm:pt>
    <dgm:pt modelId="{D7E4485D-B9BB-413C-826D-BA6D0227D727}" type="pres">
      <dgm:prSet presAssocID="{F65FDD28-DEB4-4914-9718-2AE3CBC11E6D}" presName="compNode" presStyleCnt="0"/>
      <dgm:spPr/>
    </dgm:pt>
    <dgm:pt modelId="{F79601B4-4DCD-4865-B842-8CA27CEB4D87}" type="pres">
      <dgm:prSet presAssocID="{F65FDD28-DEB4-4914-9718-2AE3CBC11E6D}" presName="bgRect" presStyleLbl="bgShp" presStyleIdx="0" presStyleCnt="7"/>
      <dgm:spPr/>
    </dgm:pt>
    <dgm:pt modelId="{B2AB81D5-3FBA-4B51-8923-7A6D6892D08A}" type="pres">
      <dgm:prSet presAssocID="{F65FDD28-DEB4-4914-9718-2AE3CBC11E6D}"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anque"/>
        </a:ext>
      </dgm:extLst>
    </dgm:pt>
    <dgm:pt modelId="{64DE2721-D542-4BE5-8E72-390A376AE6A2}" type="pres">
      <dgm:prSet presAssocID="{F65FDD28-DEB4-4914-9718-2AE3CBC11E6D}" presName="spaceRect" presStyleCnt="0"/>
      <dgm:spPr/>
    </dgm:pt>
    <dgm:pt modelId="{44B5F316-7852-40E2-B18B-FF9A1E0544D5}" type="pres">
      <dgm:prSet presAssocID="{F65FDD28-DEB4-4914-9718-2AE3CBC11E6D}" presName="parTx" presStyleLbl="revTx" presStyleIdx="0" presStyleCnt="7">
        <dgm:presLayoutVars>
          <dgm:chMax val="0"/>
          <dgm:chPref val="0"/>
        </dgm:presLayoutVars>
      </dgm:prSet>
      <dgm:spPr/>
    </dgm:pt>
    <dgm:pt modelId="{8998D30C-6235-4119-BD1C-45C1FBAF78CE}" type="pres">
      <dgm:prSet presAssocID="{3F887B6D-71EC-46E3-B0C3-7271D773C744}" presName="sibTrans" presStyleCnt="0"/>
      <dgm:spPr/>
    </dgm:pt>
    <dgm:pt modelId="{ECB8DB07-E0B4-4124-A13E-D854C40B4C4C}" type="pres">
      <dgm:prSet presAssocID="{665A9880-DE51-453C-9F03-65EECB0002DE}" presName="compNode" presStyleCnt="0"/>
      <dgm:spPr/>
    </dgm:pt>
    <dgm:pt modelId="{A9A973AC-F794-4DDF-B0DB-02E50151AE5B}" type="pres">
      <dgm:prSet presAssocID="{665A9880-DE51-453C-9F03-65EECB0002DE}" presName="bgRect" presStyleLbl="bgShp" presStyleIdx="1" presStyleCnt="7"/>
      <dgm:spPr/>
    </dgm:pt>
    <dgm:pt modelId="{3864ADE1-A671-48E3-B79D-9EDC4D4752EA}" type="pres">
      <dgm:prSet presAssocID="{665A9880-DE51-453C-9F03-65EECB0002DE}"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nférencier"/>
        </a:ext>
      </dgm:extLst>
    </dgm:pt>
    <dgm:pt modelId="{B04B2A01-2CDB-457B-95B9-F622F1414EB8}" type="pres">
      <dgm:prSet presAssocID="{665A9880-DE51-453C-9F03-65EECB0002DE}" presName="spaceRect" presStyleCnt="0"/>
      <dgm:spPr/>
    </dgm:pt>
    <dgm:pt modelId="{5043ECD5-BA84-4514-8FC9-FC633471AB15}" type="pres">
      <dgm:prSet presAssocID="{665A9880-DE51-453C-9F03-65EECB0002DE}" presName="parTx" presStyleLbl="revTx" presStyleIdx="1" presStyleCnt="7">
        <dgm:presLayoutVars>
          <dgm:chMax val="0"/>
          <dgm:chPref val="0"/>
        </dgm:presLayoutVars>
      </dgm:prSet>
      <dgm:spPr/>
    </dgm:pt>
    <dgm:pt modelId="{6483A0A0-6072-46DF-8DE2-52A6C1D53B4F}" type="pres">
      <dgm:prSet presAssocID="{42595654-8FDA-4F7D-B24F-F6716AF64A7E}" presName="sibTrans" presStyleCnt="0"/>
      <dgm:spPr/>
    </dgm:pt>
    <dgm:pt modelId="{43DD895E-BD09-42C9-83F8-E7B0CAFC9551}" type="pres">
      <dgm:prSet presAssocID="{EA043279-7C10-4C12-9563-A44D51E10073}" presName="compNode" presStyleCnt="0"/>
      <dgm:spPr/>
    </dgm:pt>
    <dgm:pt modelId="{00DD5F75-EE11-4B52-A255-FA244FBFE870}" type="pres">
      <dgm:prSet presAssocID="{EA043279-7C10-4C12-9563-A44D51E10073}" presName="bgRect" presStyleLbl="bgShp" presStyleIdx="2" presStyleCnt="7"/>
      <dgm:spPr/>
    </dgm:pt>
    <dgm:pt modelId="{0F184D3D-389E-4BA1-A157-AACE9FD341DB}" type="pres">
      <dgm:prSet presAssocID="{EA043279-7C10-4C12-9563-A44D51E10073}"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oignée de main"/>
        </a:ext>
      </dgm:extLst>
    </dgm:pt>
    <dgm:pt modelId="{B573650A-6C7C-4DED-8267-005C825DA070}" type="pres">
      <dgm:prSet presAssocID="{EA043279-7C10-4C12-9563-A44D51E10073}" presName="spaceRect" presStyleCnt="0"/>
      <dgm:spPr/>
    </dgm:pt>
    <dgm:pt modelId="{BF589A56-91F5-400F-80C3-E455CAC1258E}" type="pres">
      <dgm:prSet presAssocID="{EA043279-7C10-4C12-9563-A44D51E10073}" presName="parTx" presStyleLbl="revTx" presStyleIdx="2" presStyleCnt="7">
        <dgm:presLayoutVars>
          <dgm:chMax val="0"/>
          <dgm:chPref val="0"/>
        </dgm:presLayoutVars>
      </dgm:prSet>
      <dgm:spPr/>
    </dgm:pt>
    <dgm:pt modelId="{7B81FEBF-0614-4F06-9262-C12FBB9CDE47}" type="pres">
      <dgm:prSet presAssocID="{E38063C4-305E-4F6A-86E1-3F7B45D5F5D2}" presName="sibTrans" presStyleCnt="0"/>
      <dgm:spPr/>
    </dgm:pt>
    <dgm:pt modelId="{1CC55815-1501-4C31-A210-9AE480C268A6}" type="pres">
      <dgm:prSet presAssocID="{357131A3-A778-4B36-9397-3E1792B3C2E6}" presName="compNode" presStyleCnt="0"/>
      <dgm:spPr/>
    </dgm:pt>
    <dgm:pt modelId="{B88FC590-E7C4-456F-B2BA-977E2B8DB519}" type="pres">
      <dgm:prSet presAssocID="{357131A3-A778-4B36-9397-3E1792B3C2E6}" presName="bgRect" presStyleLbl="bgShp" presStyleIdx="3" presStyleCnt="7"/>
      <dgm:spPr/>
    </dgm:pt>
    <dgm:pt modelId="{5208236F-F9B3-4528-A3B3-C4FE73EACFA0}" type="pres">
      <dgm:prSet presAssocID="{357131A3-A778-4B36-9397-3E1792B3C2E6}"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Japanese Dolls"/>
        </a:ext>
      </dgm:extLst>
    </dgm:pt>
    <dgm:pt modelId="{E78B5158-A84A-4366-A5C7-1C08F910650E}" type="pres">
      <dgm:prSet presAssocID="{357131A3-A778-4B36-9397-3E1792B3C2E6}" presName="spaceRect" presStyleCnt="0"/>
      <dgm:spPr/>
    </dgm:pt>
    <dgm:pt modelId="{D4AF0195-8191-485B-BFF8-516FD4BD9348}" type="pres">
      <dgm:prSet presAssocID="{357131A3-A778-4B36-9397-3E1792B3C2E6}" presName="parTx" presStyleLbl="revTx" presStyleIdx="3" presStyleCnt="7">
        <dgm:presLayoutVars>
          <dgm:chMax val="0"/>
          <dgm:chPref val="0"/>
        </dgm:presLayoutVars>
      </dgm:prSet>
      <dgm:spPr/>
    </dgm:pt>
    <dgm:pt modelId="{0B55260A-B315-4CE8-A10D-B276251FB7A3}" type="pres">
      <dgm:prSet presAssocID="{BB60C8F6-CE39-4529-A915-7F13ACD58FB1}" presName="sibTrans" presStyleCnt="0"/>
      <dgm:spPr/>
    </dgm:pt>
    <dgm:pt modelId="{770552A4-E686-45F6-BA2D-C1EC0B541779}" type="pres">
      <dgm:prSet presAssocID="{DA95A522-50F2-4172-9793-1909C06332C0}" presName="compNode" presStyleCnt="0"/>
      <dgm:spPr/>
    </dgm:pt>
    <dgm:pt modelId="{78A6F10C-FAD4-452C-924C-DD5629AFCA7B}" type="pres">
      <dgm:prSet presAssocID="{DA95A522-50F2-4172-9793-1909C06332C0}" presName="bgRect" presStyleLbl="bgShp" presStyleIdx="4" presStyleCnt="7"/>
      <dgm:spPr/>
    </dgm:pt>
    <dgm:pt modelId="{E4600B8B-7037-486F-A12C-2EB4513C7759}" type="pres">
      <dgm:prSet presAssocID="{DA95A522-50F2-4172-9793-1909C06332C0}" presName="iconRect" presStyleLbl="node1" presStyleIdx="4"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Marteau d'officiel"/>
        </a:ext>
      </dgm:extLst>
    </dgm:pt>
    <dgm:pt modelId="{6B7D3958-8A9E-440A-A974-19641DC20BCB}" type="pres">
      <dgm:prSet presAssocID="{DA95A522-50F2-4172-9793-1909C06332C0}" presName="spaceRect" presStyleCnt="0"/>
      <dgm:spPr/>
    </dgm:pt>
    <dgm:pt modelId="{E4A33DB6-28FA-4088-81B4-E893FAD87324}" type="pres">
      <dgm:prSet presAssocID="{DA95A522-50F2-4172-9793-1909C06332C0}" presName="parTx" presStyleLbl="revTx" presStyleIdx="4" presStyleCnt="7">
        <dgm:presLayoutVars>
          <dgm:chMax val="0"/>
          <dgm:chPref val="0"/>
        </dgm:presLayoutVars>
      </dgm:prSet>
      <dgm:spPr/>
    </dgm:pt>
    <dgm:pt modelId="{C6C08312-22E6-48B0-B69E-F06BA3C61CE4}" type="pres">
      <dgm:prSet presAssocID="{E3E317F5-2417-44DE-AE3E-7D11C0174EC1}" presName="sibTrans" presStyleCnt="0"/>
      <dgm:spPr/>
    </dgm:pt>
    <dgm:pt modelId="{918630ED-8F61-4135-B3E3-18596E4A60E4}" type="pres">
      <dgm:prSet presAssocID="{2E5BA194-A9A6-4A46-981E-6861AA79E3A3}" presName="compNode" presStyleCnt="0"/>
      <dgm:spPr/>
    </dgm:pt>
    <dgm:pt modelId="{BF5CA29A-500D-4389-8037-6F610390AD01}" type="pres">
      <dgm:prSet presAssocID="{2E5BA194-A9A6-4A46-981E-6861AA79E3A3}" presName="bgRect" presStyleLbl="bgShp" presStyleIdx="5" presStyleCnt="7"/>
      <dgm:spPr/>
    </dgm:pt>
    <dgm:pt modelId="{BEA233CC-FE8C-4641-8502-F0D34C02923B}" type="pres">
      <dgm:prSet presAssocID="{2E5BA194-A9A6-4A46-981E-6861AA79E3A3}" presName="iconRect" presStyleLbl="nod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Repère"/>
        </a:ext>
      </dgm:extLst>
    </dgm:pt>
    <dgm:pt modelId="{D93BC8CC-A431-4EE0-93A1-951A06177553}" type="pres">
      <dgm:prSet presAssocID="{2E5BA194-A9A6-4A46-981E-6861AA79E3A3}" presName="spaceRect" presStyleCnt="0"/>
      <dgm:spPr/>
    </dgm:pt>
    <dgm:pt modelId="{2030AD91-185A-4936-A123-992D701C36C2}" type="pres">
      <dgm:prSet presAssocID="{2E5BA194-A9A6-4A46-981E-6861AA79E3A3}" presName="parTx" presStyleLbl="revTx" presStyleIdx="5" presStyleCnt="7">
        <dgm:presLayoutVars>
          <dgm:chMax val="0"/>
          <dgm:chPref val="0"/>
        </dgm:presLayoutVars>
      </dgm:prSet>
      <dgm:spPr/>
    </dgm:pt>
    <dgm:pt modelId="{C6706480-1292-40C4-83DB-9F8E290BF372}" type="pres">
      <dgm:prSet presAssocID="{F2F1FADA-9AE4-4800-8BA7-F1C31659F809}" presName="sibTrans" presStyleCnt="0"/>
      <dgm:spPr/>
    </dgm:pt>
    <dgm:pt modelId="{067EDE73-DF4F-4242-9100-4D067127B99F}" type="pres">
      <dgm:prSet presAssocID="{30A0008F-8EB1-4697-B73D-482A9E72CF4B}" presName="compNode" presStyleCnt="0"/>
      <dgm:spPr/>
    </dgm:pt>
    <dgm:pt modelId="{B7729EE4-7B22-4E8D-8F72-D9E5F8849B82}" type="pres">
      <dgm:prSet presAssocID="{30A0008F-8EB1-4697-B73D-482A9E72CF4B}" presName="bgRect" presStyleLbl="bgShp" presStyleIdx="6" presStyleCnt="7"/>
      <dgm:spPr/>
    </dgm:pt>
    <dgm:pt modelId="{C0842F98-6619-4169-8541-EA728F55380B}" type="pres">
      <dgm:prSet presAssocID="{30A0008F-8EB1-4697-B73D-482A9E72CF4B}" presName="iconRect" presStyleLbl="nod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Ambulance"/>
        </a:ext>
      </dgm:extLst>
    </dgm:pt>
    <dgm:pt modelId="{A84338BB-B354-4F91-88B9-A74AD106257F}" type="pres">
      <dgm:prSet presAssocID="{30A0008F-8EB1-4697-B73D-482A9E72CF4B}" presName="spaceRect" presStyleCnt="0"/>
      <dgm:spPr/>
    </dgm:pt>
    <dgm:pt modelId="{DFD4AE81-35E6-4608-AF02-B0578F0ABBF4}" type="pres">
      <dgm:prSet presAssocID="{30A0008F-8EB1-4697-B73D-482A9E72CF4B}" presName="parTx" presStyleLbl="revTx" presStyleIdx="6" presStyleCnt="7">
        <dgm:presLayoutVars>
          <dgm:chMax val="0"/>
          <dgm:chPref val="0"/>
        </dgm:presLayoutVars>
      </dgm:prSet>
      <dgm:spPr/>
    </dgm:pt>
  </dgm:ptLst>
  <dgm:cxnLst>
    <dgm:cxn modelId="{1D8AEC0F-70B9-41F1-9463-5D6AFD3E60F9}" type="presOf" srcId="{30A0008F-8EB1-4697-B73D-482A9E72CF4B}" destId="{DFD4AE81-35E6-4608-AF02-B0578F0ABBF4}" srcOrd="0" destOrd="0" presId="urn:microsoft.com/office/officeart/2018/2/layout/IconVerticalSolidList"/>
    <dgm:cxn modelId="{A0E8073C-DD65-40D0-B6DD-1B2606BBAD48}" srcId="{22E611AC-58E0-4AA1-B472-F56A669B2211}" destId="{DA95A522-50F2-4172-9793-1909C06332C0}" srcOrd="4" destOrd="0" parTransId="{CE17C916-6E4B-405A-AC68-25C09749DEE8}" sibTransId="{E3E317F5-2417-44DE-AE3E-7D11C0174EC1}"/>
    <dgm:cxn modelId="{11CA3461-C8B8-4DD9-BB4D-3CD0C1248EFE}" type="presOf" srcId="{357131A3-A778-4B36-9397-3E1792B3C2E6}" destId="{D4AF0195-8191-485B-BFF8-516FD4BD9348}" srcOrd="0" destOrd="0" presId="urn:microsoft.com/office/officeart/2018/2/layout/IconVerticalSolidList"/>
    <dgm:cxn modelId="{0B31AE61-E453-4025-B189-06235700FBAA}" type="presOf" srcId="{DA95A522-50F2-4172-9793-1909C06332C0}" destId="{E4A33DB6-28FA-4088-81B4-E893FAD87324}" srcOrd="0" destOrd="0" presId="urn:microsoft.com/office/officeart/2018/2/layout/IconVerticalSolidList"/>
    <dgm:cxn modelId="{34CD8F6D-6636-41B5-BA52-639E1E4AB709}" type="presOf" srcId="{EA043279-7C10-4C12-9563-A44D51E10073}" destId="{BF589A56-91F5-400F-80C3-E455CAC1258E}" srcOrd="0" destOrd="0" presId="urn:microsoft.com/office/officeart/2018/2/layout/IconVerticalSolidList"/>
    <dgm:cxn modelId="{37FBE46D-89A7-45F2-AA54-2696F65D4392}" type="presOf" srcId="{665A9880-DE51-453C-9F03-65EECB0002DE}" destId="{5043ECD5-BA84-4514-8FC9-FC633471AB15}" srcOrd="0" destOrd="0" presId="urn:microsoft.com/office/officeart/2018/2/layout/IconVerticalSolidList"/>
    <dgm:cxn modelId="{1D4EE56F-C6C6-481A-9FF3-52143296EBBA}" srcId="{22E611AC-58E0-4AA1-B472-F56A669B2211}" destId="{EA043279-7C10-4C12-9563-A44D51E10073}" srcOrd="2" destOrd="0" parTransId="{D51F6714-B260-42F4-8856-2B83580AD01F}" sibTransId="{E38063C4-305E-4F6A-86E1-3F7B45D5F5D2}"/>
    <dgm:cxn modelId="{9149B58F-764B-48F6-9231-1280E043878F}" srcId="{22E611AC-58E0-4AA1-B472-F56A669B2211}" destId="{357131A3-A778-4B36-9397-3E1792B3C2E6}" srcOrd="3" destOrd="0" parTransId="{300C19C1-3B5D-4CF1-9C05-05C8233E02A9}" sibTransId="{BB60C8F6-CE39-4529-A915-7F13ACD58FB1}"/>
    <dgm:cxn modelId="{9C5CF9A0-7A07-4C2E-8A11-5EF3428D15D9}" srcId="{22E611AC-58E0-4AA1-B472-F56A669B2211}" destId="{665A9880-DE51-453C-9F03-65EECB0002DE}" srcOrd="1" destOrd="0" parTransId="{A7B5C6D7-9EBE-4D7B-956D-12CFC500CA71}" sibTransId="{42595654-8FDA-4F7D-B24F-F6716AF64A7E}"/>
    <dgm:cxn modelId="{E66268AF-E570-442E-A4E7-4359D4F42B00}" srcId="{22E611AC-58E0-4AA1-B472-F56A669B2211}" destId="{2E5BA194-A9A6-4A46-981E-6861AA79E3A3}" srcOrd="5" destOrd="0" parTransId="{E6077A6B-928E-437E-8E1D-1EE196F053D9}" sibTransId="{F2F1FADA-9AE4-4800-8BA7-F1C31659F809}"/>
    <dgm:cxn modelId="{E597EDB2-2817-4C32-A1B0-48B411A4990B}" srcId="{22E611AC-58E0-4AA1-B472-F56A669B2211}" destId="{F65FDD28-DEB4-4914-9718-2AE3CBC11E6D}" srcOrd="0" destOrd="0" parTransId="{90D2C220-FFCB-4F3B-84F2-CA61C3B73DD5}" sibTransId="{3F887B6D-71EC-46E3-B0C3-7271D773C744}"/>
    <dgm:cxn modelId="{477E7BC2-9B1D-4199-B61B-324FC78B8634}" type="presOf" srcId="{22E611AC-58E0-4AA1-B472-F56A669B2211}" destId="{447C4073-DC29-4294-8782-7917CB373A79}" srcOrd="0" destOrd="0" presId="urn:microsoft.com/office/officeart/2018/2/layout/IconVerticalSolidList"/>
    <dgm:cxn modelId="{71EAEEEA-4E06-40B7-95F9-4E51DFEFC8A3}" type="presOf" srcId="{2E5BA194-A9A6-4A46-981E-6861AA79E3A3}" destId="{2030AD91-185A-4936-A123-992D701C36C2}" srcOrd="0" destOrd="0" presId="urn:microsoft.com/office/officeart/2018/2/layout/IconVerticalSolidList"/>
    <dgm:cxn modelId="{A6F453EF-68CD-4241-B5C2-AD0A20A2B4C3}" srcId="{22E611AC-58E0-4AA1-B472-F56A669B2211}" destId="{30A0008F-8EB1-4697-B73D-482A9E72CF4B}" srcOrd="6" destOrd="0" parTransId="{76B2FCDC-62C4-4CB9-8847-3AB37CF4FE50}" sibTransId="{6415B615-41EE-40FD-9A22-AB0AB962C090}"/>
    <dgm:cxn modelId="{2F04D4F1-FA46-48CD-A325-F4F088A46E41}" type="presOf" srcId="{F65FDD28-DEB4-4914-9718-2AE3CBC11E6D}" destId="{44B5F316-7852-40E2-B18B-FF9A1E0544D5}" srcOrd="0" destOrd="0" presId="urn:microsoft.com/office/officeart/2018/2/layout/IconVerticalSolidList"/>
    <dgm:cxn modelId="{DC3E4F97-EFED-436E-911F-442D292983F1}" type="presParOf" srcId="{447C4073-DC29-4294-8782-7917CB373A79}" destId="{D7E4485D-B9BB-413C-826D-BA6D0227D727}" srcOrd="0" destOrd="0" presId="urn:microsoft.com/office/officeart/2018/2/layout/IconVerticalSolidList"/>
    <dgm:cxn modelId="{DA65001F-82FB-42C2-9999-8C144C2EE187}" type="presParOf" srcId="{D7E4485D-B9BB-413C-826D-BA6D0227D727}" destId="{F79601B4-4DCD-4865-B842-8CA27CEB4D87}" srcOrd="0" destOrd="0" presId="urn:microsoft.com/office/officeart/2018/2/layout/IconVerticalSolidList"/>
    <dgm:cxn modelId="{BE8D78B4-94F5-4D18-96BA-2D2D3DBD8E59}" type="presParOf" srcId="{D7E4485D-B9BB-413C-826D-BA6D0227D727}" destId="{B2AB81D5-3FBA-4B51-8923-7A6D6892D08A}" srcOrd="1" destOrd="0" presId="urn:microsoft.com/office/officeart/2018/2/layout/IconVerticalSolidList"/>
    <dgm:cxn modelId="{CD4EEA73-CE2E-4778-AB40-D4CB0ECB96D5}" type="presParOf" srcId="{D7E4485D-B9BB-413C-826D-BA6D0227D727}" destId="{64DE2721-D542-4BE5-8E72-390A376AE6A2}" srcOrd="2" destOrd="0" presId="urn:microsoft.com/office/officeart/2018/2/layout/IconVerticalSolidList"/>
    <dgm:cxn modelId="{866CAC1E-C3FF-4E82-ACA4-9CC6A1E8DC68}" type="presParOf" srcId="{D7E4485D-B9BB-413C-826D-BA6D0227D727}" destId="{44B5F316-7852-40E2-B18B-FF9A1E0544D5}" srcOrd="3" destOrd="0" presId="urn:microsoft.com/office/officeart/2018/2/layout/IconVerticalSolidList"/>
    <dgm:cxn modelId="{D0EC4515-3D9D-4480-94CB-A8D5EAEFA16D}" type="presParOf" srcId="{447C4073-DC29-4294-8782-7917CB373A79}" destId="{8998D30C-6235-4119-BD1C-45C1FBAF78CE}" srcOrd="1" destOrd="0" presId="urn:microsoft.com/office/officeart/2018/2/layout/IconVerticalSolidList"/>
    <dgm:cxn modelId="{B310FCC8-0CD1-442D-B50D-9D6C584F583E}" type="presParOf" srcId="{447C4073-DC29-4294-8782-7917CB373A79}" destId="{ECB8DB07-E0B4-4124-A13E-D854C40B4C4C}" srcOrd="2" destOrd="0" presId="urn:microsoft.com/office/officeart/2018/2/layout/IconVerticalSolidList"/>
    <dgm:cxn modelId="{D9E906E5-2648-4E97-ADB9-D5C2C78263EA}" type="presParOf" srcId="{ECB8DB07-E0B4-4124-A13E-D854C40B4C4C}" destId="{A9A973AC-F794-4DDF-B0DB-02E50151AE5B}" srcOrd="0" destOrd="0" presId="urn:microsoft.com/office/officeart/2018/2/layout/IconVerticalSolidList"/>
    <dgm:cxn modelId="{4E6473D1-4AAE-4436-A482-0324EED29BB3}" type="presParOf" srcId="{ECB8DB07-E0B4-4124-A13E-D854C40B4C4C}" destId="{3864ADE1-A671-48E3-B79D-9EDC4D4752EA}" srcOrd="1" destOrd="0" presId="urn:microsoft.com/office/officeart/2018/2/layout/IconVerticalSolidList"/>
    <dgm:cxn modelId="{DF881055-6D72-46C0-9F52-7D3A709BBBBE}" type="presParOf" srcId="{ECB8DB07-E0B4-4124-A13E-D854C40B4C4C}" destId="{B04B2A01-2CDB-457B-95B9-F622F1414EB8}" srcOrd="2" destOrd="0" presId="urn:microsoft.com/office/officeart/2018/2/layout/IconVerticalSolidList"/>
    <dgm:cxn modelId="{58B9B077-6FA3-4CFC-922E-8F6D21BB5EA1}" type="presParOf" srcId="{ECB8DB07-E0B4-4124-A13E-D854C40B4C4C}" destId="{5043ECD5-BA84-4514-8FC9-FC633471AB15}" srcOrd="3" destOrd="0" presId="urn:microsoft.com/office/officeart/2018/2/layout/IconVerticalSolidList"/>
    <dgm:cxn modelId="{FDD61D85-7A10-441F-9B4C-CDE7E47F96DB}" type="presParOf" srcId="{447C4073-DC29-4294-8782-7917CB373A79}" destId="{6483A0A0-6072-46DF-8DE2-52A6C1D53B4F}" srcOrd="3" destOrd="0" presId="urn:microsoft.com/office/officeart/2018/2/layout/IconVerticalSolidList"/>
    <dgm:cxn modelId="{69D1FC07-ED54-4D9D-9392-F8C12DD2DCAF}" type="presParOf" srcId="{447C4073-DC29-4294-8782-7917CB373A79}" destId="{43DD895E-BD09-42C9-83F8-E7B0CAFC9551}" srcOrd="4" destOrd="0" presId="urn:microsoft.com/office/officeart/2018/2/layout/IconVerticalSolidList"/>
    <dgm:cxn modelId="{DF1A95FE-5F0A-4952-A6E9-035A6A09C3D4}" type="presParOf" srcId="{43DD895E-BD09-42C9-83F8-E7B0CAFC9551}" destId="{00DD5F75-EE11-4B52-A255-FA244FBFE870}" srcOrd="0" destOrd="0" presId="urn:microsoft.com/office/officeart/2018/2/layout/IconVerticalSolidList"/>
    <dgm:cxn modelId="{D612C418-CC31-4556-B2F1-2CF25CBC7135}" type="presParOf" srcId="{43DD895E-BD09-42C9-83F8-E7B0CAFC9551}" destId="{0F184D3D-389E-4BA1-A157-AACE9FD341DB}" srcOrd="1" destOrd="0" presId="urn:microsoft.com/office/officeart/2018/2/layout/IconVerticalSolidList"/>
    <dgm:cxn modelId="{A273672F-ACD2-400E-979A-B6A9D50C1AD0}" type="presParOf" srcId="{43DD895E-BD09-42C9-83F8-E7B0CAFC9551}" destId="{B573650A-6C7C-4DED-8267-005C825DA070}" srcOrd="2" destOrd="0" presId="urn:microsoft.com/office/officeart/2018/2/layout/IconVerticalSolidList"/>
    <dgm:cxn modelId="{EBE0EE41-AA8A-4032-84C6-D1BA5961BCBF}" type="presParOf" srcId="{43DD895E-BD09-42C9-83F8-E7B0CAFC9551}" destId="{BF589A56-91F5-400F-80C3-E455CAC1258E}" srcOrd="3" destOrd="0" presId="urn:microsoft.com/office/officeart/2018/2/layout/IconVerticalSolidList"/>
    <dgm:cxn modelId="{B4F11747-1BBD-422F-9FF9-14A44D283612}" type="presParOf" srcId="{447C4073-DC29-4294-8782-7917CB373A79}" destId="{7B81FEBF-0614-4F06-9262-C12FBB9CDE47}" srcOrd="5" destOrd="0" presId="urn:microsoft.com/office/officeart/2018/2/layout/IconVerticalSolidList"/>
    <dgm:cxn modelId="{255E50EB-DFE3-41BA-A409-2B2ADF72FA81}" type="presParOf" srcId="{447C4073-DC29-4294-8782-7917CB373A79}" destId="{1CC55815-1501-4C31-A210-9AE480C268A6}" srcOrd="6" destOrd="0" presId="urn:microsoft.com/office/officeart/2018/2/layout/IconVerticalSolidList"/>
    <dgm:cxn modelId="{B3ACE952-BE7E-467F-B7D8-544942F78191}" type="presParOf" srcId="{1CC55815-1501-4C31-A210-9AE480C268A6}" destId="{B88FC590-E7C4-456F-B2BA-977E2B8DB519}" srcOrd="0" destOrd="0" presId="urn:microsoft.com/office/officeart/2018/2/layout/IconVerticalSolidList"/>
    <dgm:cxn modelId="{CE49D2E0-54F3-446A-B762-51A982BE9CA9}" type="presParOf" srcId="{1CC55815-1501-4C31-A210-9AE480C268A6}" destId="{5208236F-F9B3-4528-A3B3-C4FE73EACFA0}" srcOrd="1" destOrd="0" presId="urn:microsoft.com/office/officeart/2018/2/layout/IconVerticalSolidList"/>
    <dgm:cxn modelId="{E2E8F2D6-075D-4852-BCC2-B33C1D3BEAF4}" type="presParOf" srcId="{1CC55815-1501-4C31-A210-9AE480C268A6}" destId="{E78B5158-A84A-4366-A5C7-1C08F910650E}" srcOrd="2" destOrd="0" presId="urn:microsoft.com/office/officeart/2018/2/layout/IconVerticalSolidList"/>
    <dgm:cxn modelId="{69E74752-E256-4D90-996F-4DBB1800DD96}" type="presParOf" srcId="{1CC55815-1501-4C31-A210-9AE480C268A6}" destId="{D4AF0195-8191-485B-BFF8-516FD4BD9348}" srcOrd="3" destOrd="0" presId="urn:microsoft.com/office/officeart/2018/2/layout/IconVerticalSolidList"/>
    <dgm:cxn modelId="{8521BD96-9DA6-46B8-8F22-C1A4A152EE10}" type="presParOf" srcId="{447C4073-DC29-4294-8782-7917CB373A79}" destId="{0B55260A-B315-4CE8-A10D-B276251FB7A3}" srcOrd="7" destOrd="0" presId="urn:microsoft.com/office/officeart/2018/2/layout/IconVerticalSolidList"/>
    <dgm:cxn modelId="{A846A62C-B14C-4CC8-B30B-93B1125A3E43}" type="presParOf" srcId="{447C4073-DC29-4294-8782-7917CB373A79}" destId="{770552A4-E686-45F6-BA2D-C1EC0B541779}" srcOrd="8" destOrd="0" presId="urn:microsoft.com/office/officeart/2018/2/layout/IconVerticalSolidList"/>
    <dgm:cxn modelId="{68B66AD2-E32C-4EF4-A270-10962BEC5664}" type="presParOf" srcId="{770552A4-E686-45F6-BA2D-C1EC0B541779}" destId="{78A6F10C-FAD4-452C-924C-DD5629AFCA7B}" srcOrd="0" destOrd="0" presId="urn:microsoft.com/office/officeart/2018/2/layout/IconVerticalSolidList"/>
    <dgm:cxn modelId="{57B40C2D-03D2-4B93-A8B7-47F733D67C1C}" type="presParOf" srcId="{770552A4-E686-45F6-BA2D-C1EC0B541779}" destId="{E4600B8B-7037-486F-A12C-2EB4513C7759}" srcOrd="1" destOrd="0" presId="urn:microsoft.com/office/officeart/2018/2/layout/IconVerticalSolidList"/>
    <dgm:cxn modelId="{15412D99-1A16-4731-AB34-BD51C97D393E}" type="presParOf" srcId="{770552A4-E686-45F6-BA2D-C1EC0B541779}" destId="{6B7D3958-8A9E-440A-A974-19641DC20BCB}" srcOrd="2" destOrd="0" presId="urn:microsoft.com/office/officeart/2018/2/layout/IconVerticalSolidList"/>
    <dgm:cxn modelId="{582854DC-AE3C-472D-8088-0DC8B463281E}" type="presParOf" srcId="{770552A4-E686-45F6-BA2D-C1EC0B541779}" destId="{E4A33DB6-28FA-4088-81B4-E893FAD87324}" srcOrd="3" destOrd="0" presId="urn:microsoft.com/office/officeart/2018/2/layout/IconVerticalSolidList"/>
    <dgm:cxn modelId="{5D21DD48-3C8A-4F0F-AD02-6157FEFB21AA}" type="presParOf" srcId="{447C4073-DC29-4294-8782-7917CB373A79}" destId="{C6C08312-22E6-48B0-B69E-F06BA3C61CE4}" srcOrd="9" destOrd="0" presId="urn:microsoft.com/office/officeart/2018/2/layout/IconVerticalSolidList"/>
    <dgm:cxn modelId="{679442E0-566B-479E-B1E8-39322E032A5E}" type="presParOf" srcId="{447C4073-DC29-4294-8782-7917CB373A79}" destId="{918630ED-8F61-4135-B3E3-18596E4A60E4}" srcOrd="10" destOrd="0" presId="urn:microsoft.com/office/officeart/2018/2/layout/IconVerticalSolidList"/>
    <dgm:cxn modelId="{FA2E81CE-5518-469B-9986-1C5BE561184B}" type="presParOf" srcId="{918630ED-8F61-4135-B3E3-18596E4A60E4}" destId="{BF5CA29A-500D-4389-8037-6F610390AD01}" srcOrd="0" destOrd="0" presId="urn:microsoft.com/office/officeart/2018/2/layout/IconVerticalSolidList"/>
    <dgm:cxn modelId="{CA23DBAD-6799-42F4-87A1-6988D00D16BB}" type="presParOf" srcId="{918630ED-8F61-4135-B3E3-18596E4A60E4}" destId="{BEA233CC-FE8C-4641-8502-F0D34C02923B}" srcOrd="1" destOrd="0" presId="urn:microsoft.com/office/officeart/2018/2/layout/IconVerticalSolidList"/>
    <dgm:cxn modelId="{5017ED9C-F7AF-44C3-A1FD-FC2ABA4AE536}" type="presParOf" srcId="{918630ED-8F61-4135-B3E3-18596E4A60E4}" destId="{D93BC8CC-A431-4EE0-93A1-951A06177553}" srcOrd="2" destOrd="0" presId="urn:microsoft.com/office/officeart/2018/2/layout/IconVerticalSolidList"/>
    <dgm:cxn modelId="{730FEC22-5B29-4F41-A33A-33D61B9595D7}" type="presParOf" srcId="{918630ED-8F61-4135-B3E3-18596E4A60E4}" destId="{2030AD91-185A-4936-A123-992D701C36C2}" srcOrd="3" destOrd="0" presId="urn:microsoft.com/office/officeart/2018/2/layout/IconVerticalSolidList"/>
    <dgm:cxn modelId="{14919047-D85D-49B9-8EB5-A4BE76557493}" type="presParOf" srcId="{447C4073-DC29-4294-8782-7917CB373A79}" destId="{C6706480-1292-40C4-83DB-9F8E290BF372}" srcOrd="11" destOrd="0" presId="urn:microsoft.com/office/officeart/2018/2/layout/IconVerticalSolidList"/>
    <dgm:cxn modelId="{78482C4C-A83D-41FC-B2F6-DE6E30D4CCAA}" type="presParOf" srcId="{447C4073-DC29-4294-8782-7917CB373A79}" destId="{067EDE73-DF4F-4242-9100-4D067127B99F}" srcOrd="12" destOrd="0" presId="urn:microsoft.com/office/officeart/2018/2/layout/IconVerticalSolidList"/>
    <dgm:cxn modelId="{D2B80C6E-C40D-4DDC-9DB4-124A0FD99349}" type="presParOf" srcId="{067EDE73-DF4F-4242-9100-4D067127B99F}" destId="{B7729EE4-7B22-4E8D-8F72-D9E5F8849B82}" srcOrd="0" destOrd="0" presId="urn:microsoft.com/office/officeart/2018/2/layout/IconVerticalSolidList"/>
    <dgm:cxn modelId="{1F16339A-0242-42B3-87B2-9A24778E3B7B}" type="presParOf" srcId="{067EDE73-DF4F-4242-9100-4D067127B99F}" destId="{C0842F98-6619-4169-8541-EA728F55380B}" srcOrd="1" destOrd="0" presId="urn:microsoft.com/office/officeart/2018/2/layout/IconVerticalSolidList"/>
    <dgm:cxn modelId="{C9A64C7E-2F1E-45AD-9FE2-BD465DB21985}" type="presParOf" srcId="{067EDE73-DF4F-4242-9100-4D067127B99F}" destId="{A84338BB-B354-4F91-88B9-A74AD106257F}" srcOrd="2" destOrd="0" presId="urn:microsoft.com/office/officeart/2018/2/layout/IconVerticalSolidList"/>
    <dgm:cxn modelId="{75D1396D-6750-4F9E-AA6E-6E5336238927}" type="presParOf" srcId="{067EDE73-DF4F-4242-9100-4D067127B99F}" destId="{DFD4AE81-35E6-4608-AF02-B0578F0ABBF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694D800-B929-43E5-B9CD-663E2CF01CE6}" type="doc">
      <dgm:prSet loTypeId="urn:microsoft.com/office/officeart/2005/8/layout/default" loCatId="list" qsTypeId="urn:microsoft.com/office/officeart/2005/8/quickstyle/simple4" qsCatId="simple" csTypeId="urn:microsoft.com/office/officeart/2005/8/colors/colorful1" csCatId="colorful" phldr="1"/>
      <dgm:spPr/>
      <dgm:t>
        <a:bodyPr/>
        <a:lstStyle/>
        <a:p>
          <a:endParaRPr lang="en-US"/>
        </a:p>
      </dgm:t>
    </dgm:pt>
    <dgm:pt modelId="{5108897E-F803-4346-8A0A-3EE0492E1770}">
      <dgm:prSet/>
      <dgm:spPr/>
      <dgm:t>
        <a:bodyPr/>
        <a:lstStyle/>
        <a:p>
          <a:r>
            <a:rPr lang="fr-CA" dirty="0"/>
            <a:t>Exemples de risques psychosociaux</a:t>
          </a:r>
          <a:endParaRPr lang="en-US" dirty="0"/>
        </a:p>
      </dgm:t>
    </dgm:pt>
    <dgm:pt modelId="{B418719D-4937-442C-8237-5F5185BC06EA}" type="parTrans" cxnId="{CF76E8A5-B13B-4BE7-B0BF-782332D5A2F5}">
      <dgm:prSet/>
      <dgm:spPr/>
      <dgm:t>
        <a:bodyPr/>
        <a:lstStyle/>
        <a:p>
          <a:endParaRPr lang="en-US"/>
        </a:p>
      </dgm:t>
    </dgm:pt>
    <dgm:pt modelId="{2A67375B-33D3-4692-9FBD-0494D5A3215F}" type="sibTrans" cxnId="{CF76E8A5-B13B-4BE7-B0BF-782332D5A2F5}">
      <dgm:prSet/>
      <dgm:spPr/>
      <dgm:t>
        <a:bodyPr/>
        <a:lstStyle/>
        <a:p>
          <a:endParaRPr lang="en-US"/>
        </a:p>
      </dgm:t>
    </dgm:pt>
    <dgm:pt modelId="{863D5178-26B6-455C-A92B-2A724AB7C3FC}">
      <dgm:prSet/>
      <dgm:spPr/>
      <dgm:t>
        <a:bodyPr/>
        <a:lstStyle/>
        <a:p>
          <a:r>
            <a:rPr lang="fr-CA"/>
            <a:t>Comment déclarer et  prévenir les RPS </a:t>
          </a:r>
          <a:endParaRPr lang="en-US"/>
        </a:p>
      </dgm:t>
    </dgm:pt>
    <dgm:pt modelId="{45532A7D-910F-4F18-B65B-DBF960F5B23F}" type="parTrans" cxnId="{A5AA3C85-DC6D-431B-88CF-188266DAFA2B}">
      <dgm:prSet/>
      <dgm:spPr/>
      <dgm:t>
        <a:bodyPr/>
        <a:lstStyle/>
        <a:p>
          <a:endParaRPr lang="en-US"/>
        </a:p>
      </dgm:t>
    </dgm:pt>
    <dgm:pt modelId="{26522A39-78BE-4B75-AF46-7D09B350870E}" type="sibTrans" cxnId="{A5AA3C85-DC6D-431B-88CF-188266DAFA2B}">
      <dgm:prSet/>
      <dgm:spPr/>
      <dgm:t>
        <a:bodyPr/>
        <a:lstStyle/>
        <a:p>
          <a:endParaRPr lang="en-US"/>
        </a:p>
      </dgm:t>
    </dgm:pt>
    <dgm:pt modelId="{34DCAE7E-0E43-483E-953C-837B32DF1041}">
      <dgm:prSet/>
      <dgm:spPr/>
      <dgm:t>
        <a:bodyPr/>
        <a:lstStyle/>
        <a:p>
          <a:r>
            <a:rPr lang="fr-CA" dirty="0"/>
            <a:t>Les RPS et les lésions professionnelles</a:t>
          </a:r>
          <a:endParaRPr lang="en-US" dirty="0"/>
        </a:p>
      </dgm:t>
    </dgm:pt>
    <dgm:pt modelId="{366EF5ED-36C2-4098-8122-BB19B6EB3542}" type="parTrans" cxnId="{8C1A4D7A-90E0-49EA-88F1-79CB2BC6994A}">
      <dgm:prSet/>
      <dgm:spPr/>
      <dgm:t>
        <a:bodyPr/>
        <a:lstStyle/>
        <a:p>
          <a:endParaRPr lang="en-US"/>
        </a:p>
      </dgm:t>
    </dgm:pt>
    <dgm:pt modelId="{87994D51-6232-4FFB-BD57-E7EFFF33B7FF}" type="sibTrans" cxnId="{8C1A4D7A-90E0-49EA-88F1-79CB2BC6994A}">
      <dgm:prSet/>
      <dgm:spPr/>
      <dgm:t>
        <a:bodyPr/>
        <a:lstStyle/>
        <a:p>
          <a:endParaRPr lang="en-US"/>
        </a:p>
      </dgm:t>
    </dgm:pt>
    <dgm:pt modelId="{20B11E37-A824-4692-9490-9A25978BC87E}">
      <dgm:prSet/>
      <dgm:spPr/>
      <dgm:t>
        <a:bodyPr/>
        <a:lstStyle/>
        <a:p>
          <a:r>
            <a:rPr lang="fr-CA" dirty="0"/>
            <a:t>Quand et comment intervient la CNESST dans la gestion des RPS? </a:t>
          </a:r>
          <a:endParaRPr lang="en-US" dirty="0"/>
        </a:p>
      </dgm:t>
    </dgm:pt>
    <dgm:pt modelId="{85E06D92-4ACA-4A2A-8542-2ADCB04D8237}" type="parTrans" cxnId="{888AD2DD-58CC-4BDB-94EC-A9E415DE7AC7}">
      <dgm:prSet/>
      <dgm:spPr/>
      <dgm:t>
        <a:bodyPr/>
        <a:lstStyle/>
        <a:p>
          <a:endParaRPr lang="en-US"/>
        </a:p>
      </dgm:t>
    </dgm:pt>
    <dgm:pt modelId="{402AF61D-0BED-4862-9E0B-9F7A675FE831}" type="sibTrans" cxnId="{888AD2DD-58CC-4BDB-94EC-A9E415DE7AC7}">
      <dgm:prSet/>
      <dgm:spPr/>
      <dgm:t>
        <a:bodyPr/>
        <a:lstStyle/>
        <a:p>
          <a:endParaRPr lang="en-US"/>
        </a:p>
      </dgm:t>
    </dgm:pt>
    <dgm:pt modelId="{580153A3-9050-4EED-8247-38E3C1F17E4E}">
      <dgm:prSet/>
      <dgm:spPr/>
      <dgm:t>
        <a:bodyPr/>
        <a:lstStyle/>
        <a:p>
          <a:r>
            <a:rPr lang="fr-CA" dirty="0"/>
            <a:t>Les changements technologiques et l’intelligence artificielle, des facteurs de risque ?</a:t>
          </a:r>
          <a:endParaRPr lang="en-US" dirty="0"/>
        </a:p>
      </dgm:t>
    </dgm:pt>
    <dgm:pt modelId="{FFDA02E1-0304-4973-8B2B-DCCA82595012}" type="parTrans" cxnId="{FDE8830D-4FC2-4733-830B-2D1823E0985A}">
      <dgm:prSet/>
      <dgm:spPr/>
      <dgm:t>
        <a:bodyPr/>
        <a:lstStyle/>
        <a:p>
          <a:endParaRPr lang="en-US"/>
        </a:p>
      </dgm:t>
    </dgm:pt>
    <dgm:pt modelId="{F2E049BB-0E2D-4FBB-93D7-C3BAD5FD0DDB}" type="sibTrans" cxnId="{FDE8830D-4FC2-4733-830B-2D1823E0985A}">
      <dgm:prSet/>
      <dgm:spPr/>
      <dgm:t>
        <a:bodyPr/>
        <a:lstStyle/>
        <a:p>
          <a:endParaRPr lang="en-US"/>
        </a:p>
      </dgm:t>
    </dgm:pt>
    <dgm:pt modelId="{96A170F1-E0F4-4226-9B85-A2141C9A19A4}" type="pres">
      <dgm:prSet presAssocID="{7694D800-B929-43E5-B9CD-663E2CF01CE6}" presName="diagram" presStyleCnt="0">
        <dgm:presLayoutVars>
          <dgm:dir/>
          <dgm:resizeHandles val="exact"/>
        </dgm:presLayoutVars>
      </dgm:prSet>
      <dgm:spPr/>
    </dgm:pt>
    <dgm:pt modelId="{292B60E2-E394-4B4E-AAB9-554654193FB2}" type="pres">
      <dgm:prSet presAssocID="{5108897E-F803-4346-8A0A-3EE0492E1770}" presName="node" presStyleLbl="node1" presStyleIdx="0" presStyleCnt="5">
        <dgm:presLayoutVars>
          <dgm:bulletEnabled val="1"/>
        </dgm:presLayoutVars>
      </dgm:prSet>
      <dgm:spPr/>
    </dgm:pt>
    <dgm:pt modelId="{9B3A540F-DFD3-40DA-B754-FF267346D078}" type="pres">
      <dgm:prSet presAssocID="{2A67375B-33D3-4692-9FBD-0494D5A3215F}" presName="sibTrans" presStyleCnt="0"/>
      <dgm:spPr/>
    </dgm:pt>
    <dgm:pt modelId="{F1E3571A-E563-475D-B087-F8043152F83D}" type="pres">
      <dgm:prSet presAssocID="{863D5178-26B6-455C-A92B-2A724AB7C3FC}" presName="node" presStyleLbl="node1" presStyleIdx="1" presStyleCnt="5">
        <dgm:presLayoutVars>
          <dgm:bulletEnabled val="1"/>
        </dgm:presLayoutVars>
      </dgm:prSet>
      <dgm:spPr/>
    </dgm:pt>
    <dgm:pt modelId="{BFF99D61-C5C9-41FC-801B-B994997BF177}" type="pres">
      <dgm:prSet presAssocID="{26522A39-78BE-4B75-AF46-7D09B350870E}" presName="sibTrans" presStyleCnt="0"/>
      <dgm:spPr/>
    </dgm:pt>
    <dgm:pt modelId="{90F38681-F57C-4693-9340-BE154F44D332}" type="pres">
      <dgm:prSet presAssocID="{34DCAE7E-0E43-483E-953C-837B32DF1041}" presName="node" presStyleLbl="node1" presStyleIdx="2" presStyleCnt="5">
        <dgm:presLayoutVars>
          <dgm:bulletEnabled val="1"/>
        </dgm:presLayoutVars>
      </dgm:prSet>
      <dgm:spPr/>
    </dgm:pt>
    <dgm:pt modelId="{3C6B365C-F460-455D-817B-07EB8F3010AC}" type="pres">
      <dgm:prSet presAssocID="{87994D51-6232-4FFB-BD57-E7EFFF33B7FF}" presName="sibTrans" presStyleCnt="0"/>
      <dgm:spPr/>
    </dgm:pt>
    <dgm:pt modelId="{A3C0396D-C2B7-48DA-9215-FA110679F13E}" type="pres">
      <dgm:prSet presAssocID="{20B11E37-A824-4692-9490-9A25978BC87E}" presName="node" presStyleLbl="node1" presStyleIdx="3" presStyleCnt="5">
        <dgm:presLayoutVars>
          <dgm:bulletEnabled val="1"/>
        </dgm:presLayoutVars>
      </dgm:prSet>
      <dgm:spPr/>
    </dgm:pt>
    <dgm:pt modelId="{76F41549-3074-4413-B45E-502269E10B4C}" type="pres">
      <dgm:prSet presAssocID="{402AF61D-0BED-4862-9E0B-9F7A675FE831}" presName="sibTrans" presStyleCnt="0"/>
      <dgm:spPr/>
    </dgm:pt>
    <dgm:pt modelId="{06BA37ED-CFFA-45F8-97FF-9C2E7E56CD6F}" type="pres">
      <dgm:prSet presAssocID="{580153A3-9050-4EED-8247-38E3C1F17E4E}" presName="node" presStyleLbl="node1" presStyleIdx="4" presStyleCnt="5">
        <dgm:presLayoutVars>
          <dgm:bulletEnabled val="1"/>
        </dgm:presLayoutVars>
      </dgm:prSet>
      <dgm:spPr/>
    </dgm:pt>
  </dgm:ptLst>
  <dgm:cxnLst>
    <dgm:cxn modelId="{FDE8830D-4FC2-4733-830B-2D1823E0985A}" srcId="{7694D800-B929-43E5-B9CD-663E2CF01CE6}" destId="{580153A3-9050-4EED-8247-38E3C1F17E4E}" srcOrd="4" destOrd="0" parTransId="{FFDA02E1-0304-4973-8B2B-DCCA82595012}" sibTransId="{F2E049BB-0E2D-4FBB-93D7-C3BAD5FD0DDB}"/>
    <dgm:cxn modelId="{589BFF31-7C99-464D-ACDE-FD03F3D26151}" type="presOf" srcId="{863D5178-26B6-455C-A92B-2A724AB7C3FC}" destId="{F1E3571A-E563-475D-B087-F8043152F83D}" srcOrd="0" destOrd="0" presId="urn:microsoft.com/office/officeart/2005/8/layout/default"/>
    <dgm:cxn modelId="{FAF20237-A2C3-4B3C-9F13-59C41A6029C6}" type="presOf" srcId="{7694D800-B929-43E5-B9CD-663E2CF01CE6}" destId="{96A170F1-E0F4-4226-9B85-A2141C9A19A4}" srcOrd="0" destOrd="0" presId="urn:microsoft.com/office/officeart/2005/8/layout/default"/>
    <dgm:cxn modelId="{79B45D6A-380C-4987-9351-3AD21CE607D1}" type="presOf" srcId="{580153A3-9050-4EED-8247-38E3C1F17E4E}" destId="{06BA37ED-CFFA-45F8-97FF-9C2E7E56CD6F}" srcOrd="0" destOrd="0" presId="urn:microsoft.com/office/officeart/2005/8/layout/default"/>
    <dgm:cxn modelId="{9E11A16A-36C8-4561-A1D4-0697D6006C0B}" type="presOf" srcId="{20B11E37-A824-4692-9490-9A25978BC87E}" destId="{A3C0396D-C2B7-48DA-9215-FA110679F13E}" srcOrd="0" destOrd="0" presId="urn:microsoft.com/office/officeart/2005/8/layout/default"/>
    <dgm:cxn modelId="{8C1A4D7A-90E0-49EA-88F1-79CB2BC6994A}" srcId="{7694D800-B929-43E5-B9CD-663E2CF01CE6}" destId="{34DCAE7E-0E43-483E-953C-837B32DF1041}" srcOrd="2" destOrd="0" parTransId="{366EF5ED-36C2-4098-8122-BB19B6EB3542}" sibTransId="{87994D51-6232-4FFB-BD57-E7EFFF33B7FF}"/>
    <dgm:cxn modelId="{A5AA3C85-DC6D-431B-88CF-188266DAFA2B}" srcId="{7694D800-B929-43E5-B9CD-663E2CF01CE6}" destId="{863D5178-26B6-455C-A92B-2A724AB7C3FC}" srcOrd="1" destOrd="0" parTransId="{45532A7D-910F-4F18-B65B-DBF960F5B23F}" sibTransId="{26522A39-78BE-4B75-AF46-7D09B350870E}"/>
    <dgm:cxn modelId="{3AC06A9E-2E02-461C-B427-56BA20529C0B}" type="presOf" srcId="{5108897E-F803-4346-8A0A-3EE0492E1770}" destId="{292B60E2-E394-4B4E-AAB9-554654193FB2}" srcOrd="0" destOrd="0" presId="urn:microsoft.com/office/officeart/2005/8/layout/default"/>
    <dgm:cxn modelId="{CF76E8A5-B13B-4BE7-B0BF-782332D5A2F5}" srcId="{7694D800-B929-43E5-B9CD-663E2CF01CE6}" destId="{5108897E-F803-4346-8A0A-3EE0492E1770}" srcOrd="0" destOrd="0" parTransId="{B418719D-4937-442C-8237-5F5185BC06EA}" sibTransId="{2A67375B-33D3-4692-9FBD-0494D5A3215F}"/>
    <dgm:cxn modelId="{677D98C2-1622-4C01-9276-BB9352A15654}" type="presOf" srcId="{34DCAE7E-0E43-483E-953C-837B32DF1041}" destId="{90F38681-F57C-4693-9340-BE154F44D332}" srcOrd="0" destOrd="0" presId="urn:microsoft.com/office/officeart/2005/8/layout/default"/>
    <dgm:cxn modelId="{888AD2DD-58CC-4BDB-94EC-A9E415DE7AC7}" srcId="{7694D800-B929-43E5-B9CD-663E2CF01CE6}" destId="{20B11E37-A824-4692-9490-9A25978BC87E}" srcOrd="3" destOrd="0" parTransId="{85E06D92-4ACA-4A2A-8542-2ADCB04D8237}" sibTransId="{402AF61D-0BED-4862-9E0B-9F7A675FE831}"/>
    <dgm:cxn modelId="{4ADEC049-BE40-47B6-8322-AB5EC04C606B}" type="presParOf" srcId="{96A170F1-E0F4-4226-9B85-A2141C9A19A4}" destId="{292B60E2-E394-4B4E-AAB9-554654193FB2}" srcOrd="0" destOrd="0" presId="urn:microsoft.com/office/officeart/2005/8/layout/default"/>
    <dgm:cxn modelId="{6CDEBD6F-F204-424C-A7A4-97A88E92ACDF}" type="presParOf" srcId="{96A170F1-E0F4-4226-9B85-A2141C9A19A4}" destId="{9B3A540F-DFD3-40DA-B754-FF267346D078}" srcOrd="1" destOrd="0" presId="urn:microsoft.com/office/officeart/2005/8/layout/default"/>
    <dgm:cxn modelId="{D476F6A5-8F2D-4C0B-A9D0-400DD11BABFB}" type="presParOf" srcId="{96A170F1-E0F4-4226-9B85-A2141C9A19A4}" destId="{F1E3571A-E563-475D-B087-F8043152F83D}" srcOrd="2" destOrd="0" presId="urn:microsoft.com/office/officeart/2005/8/layout/default"/>
    <dgm:cxn modelId="{1CFBD9BE-9E87-4FBA-8CF6-BCA3274D3328}" type="presParOf" srcId="{96A170F1-E0F4-4226-9B85-A2141C9A19A4}" destId="{BFF99D61-C5C9-41FC-801B-B994997BF177}" srcOrd="3" destOrd="0" presId="urn:microsoft.com/office/officeart/2005/8/layout/default"/>
    <dgm:cxn modelId="{6BC9025C-A681-4A0E-A916-66316955EBCB}" type="presParOf" srcId="{96A170F1-E0F4-4226-9B85-A2141C9A19A4}" destId="{90F38681-F57C-4693-9340-BE154F44D332}" srcOrd="4" destOrd="0" presId="urn:microsoft.com/office/officeart/2005/8/layout/default"/>
    <dgm:cxn modelId="{CAD9DFE8-30A8-41CB-96A5-A1A0F8A6D631}" type="presParOf" srcId="{96A170F1-E0F4-4226-9B85-A2141C9A19A4}" destId="{3C6B365C-F460-455D-817B-07EB8F3010AC}" srcOrd="5" destOrd="0" presId="urn:microsoft.com/office/officeart/2005/8/layout/default"/>
    <dgm:cxn modelId="{FF6254A6-B90A-4215-AC28-C36A7EEC5482}" type="presParOf" srcId="{96A170F1-E0F4-4226-9B85-A2141C9A19A4}" destId="{A3C0396D-C2B7-48DA-9215-FA110679F13E}" srcOrd="6" destOrd="0" presId="urn:microsoft.com/office/officeart/2005/8/layout/default"/>
    <dgm:cxn modelId="{E0C45A9F-FDC0-49A6-AB6C-C85AFB4889E7}" type="presParOf" srcId="{96A170F1-E0F4-4226-9B85-A2141C9A19A4}" destId="{76F41549-3074-4413-B45E-502269E10B4C}" srcOrd="7" destOrd="0" presId="urn:microsoft.com/office/officeart/2005/8/layout/default"/>
    <dgm:cxn modelId="{17E68859-02FE-40F1-B255-812DD20A9F56}" type="presParOf" srcId="{96A170F1-E0F4-4226-9B85-A2141C9A19A4}" destId="{06BA37ED-CFFA-45F8-97FF-9C2E7E56CD6F}"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A63C5E8-680D-4020-BFCB-728ECD400F8D}"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7EAAAEAD-AB7A-4022-80B5-14A96DB88CA2}">
      <dgm:prSet/>
      <dgm:spPr/>
      <dgm:t>
        <a:bodyPr/>
        <a:lstStyle/>
        <a:p>
          <a:r>
            <a:rPr lang="fr-CA"/>
            <a:t>Que veut dire déclarer ?</a:t>
          </a:r>
          <a:endParaRPr lang="en-US"/>
        </a:p>
      </dgm:t>
    </dgm:pt>
    <dgm:pt modelId="{4057EE9A-8129-4465-8CB3-F3BB6DFBD980}" type="parTrans" cxnId="{F5C8B174-D239-4458-AE1A-348A556CC13A}">
      <dgm:prSet/>
      <dgm:spPr/>
      <dgm:t>
        <a:bodyPr/>
        <a:lstStyle/>
        <a:p>
          <a:endParaRPr lang="en-US"/>
        </a:p>
      </dgm:t>
    </dgm:pt>
    <dgm:pt modelId="{5A03F4D3-6ECF-4D42-B5CD-E0632C389986}" type="sibTrans" cxnId="{F5C8B174-D239-4458-AE1A-348A556CC13A}">
      <dgm:prSet/>
      <dgm:spPr/>
      <dgm:t>
        <a:bodyPr/>
        <a:lstStyle/>
        <a:p>
          <a:endParaRPr lang="en-US"/>
        </a:p>
      </dgm:t>
    </dgm:pt>
    <dgm:pt modelId="{18266865-D406-4454-A39A-8B1245AF855A}">
      <dgm:prSet/>
      <dgm:spPr/>
      <dgm:t>
        <a:bodyPr/>
        <a:lstStyle/>
        <a:p>
          <a:r>
            <a:rPr lang="fr-CA"/>
            <a:t>Est-ce obligatoire de déclarer ?</a:t>
          </a:r>
          <a:endParaRPr lang="en-US"/>
        </a:p>
      </dgm:t>
    </dgm:pt>
    <dgm:pt modelId="{5D0ACB3C-E452-433D-A7F9-981C0E60A43D}" type="parTrans" cxnId="{F38CC016-FCFF-4EA3-BDD1-E03D8C180FF0}">
      <dgm:prSet/>
      <dgm:spPr/>
      <dgm:t>
        <a:bodyPr/>
        <a:lstStyle/>
        <a:p>
          <a:endParaRPr lang="en-US"/>
        </a:p>
      </dgm:t>
    </dgm:pt>
    <dgm:pt modelId="{4F40D0CA-5A1B-43E6-8CEA-F04B7C6BBDFC}" type="sibTrans" cxnId="{F38CC016-FCFF-4EA3-BDD1-E03D8C180FF0}">
      <dgm:prSet/>
      <dgm:spPr/>
      <dgm:t>
        <a:bodyPr/>
        <a:lstStyle/>
        <a:p>
          <a:endParaRPr lang="en-US"/>
        </a:p>
      </dgm:t>
    </dgm:pt>
    <dgm:pt modelId="{B739B153-2FD2-49BD-867A-B501ED3CD43B}">
      <dgm:prSet/>
      <dgm:spPr/>
      <dgm:t>
        <a:bodyPr/>
        <a:lstStyle/>
        <a:p>
          <a:r>
            <a:rPr lang="fr-CA" dirty="0"/>
            <a:t>je n’ai pas eu d’accident, dois-je déclarer ?</a:t>
          </a:r>
          <a:endParaRPr lang="en-US" dirty="0"/>
        </a:p>
      </dgm:t>
    </dgm:pt>
    <dgm:pt modelId="{DA60E843-17F1-4D9D-9190-E5302FA2207B}" type="parTrans" cxnId="{590C7E8F-8A9F-4988-B522-2E111C0C1971}">
      <dgm:prSet/>
      <dgm:spPr/>
      <dgm:t>
        <a:bodyPr/>
        <a:lstStyle/>
        <a:p>
          <a:endParaRPr lang="en-US"/>
        </a:p>
      </dgm:t>
    </dgm:pt>
    <dgm:pt modelId="{794F70B5-CFD8-45DD-8F36-E476B816CCBB}" type="sibTrans" cxnId="{590C7E8F-8A9F-4988-B522-2E111C0C1971}">
      <dgm:prSet/>
      <dgm:spPr/>
      <dgm:t>
        <a:bodyPr/>
        <a:lstStyle/>
        <a:p>
          <a:endParaRPr lang="en-US"/>
        </a:p>
      </dgm:t>
    </dgm:pt>
    <dgm:pt modelId="{4ACC629B-64FF-4F16-AA79-2B49C43DD08D}">
      <dgm:prSet/>
      <dgm:spPr/>
      <dgm:t>
        <a:bodyPr/>
        <a:lstStyle/>
        <a:p>
          <a:r>
            <a:rPr lang="fr-CA"/>
            <a:t>À quoi ça sert  de déclarer?</a:t>
          </a:r>
          <a:endParaRPr lang="en-US"/>
        </a:p>
      </dgm:t>
    </dgm:pt>
    <dgm:pt modelId="{7FF8113E-664E-4B91-AB2B-0EAE7B5EFF38}" type="parTrans" cxnId="{5E649D5F-B490-4DFB-945A-D629A44CDF80}">
      <dgm:prSet/>
      <dgm:spPr/>
      <dgm:t>
        <a:bodyPr/>
        <a:lstStyle/>
        <a:p>
          <a:endParaRPr lang="en-US"/>
        </a:p>
      </dgm:t>
    </dgm:pt>
    <dgm:pt modelId="{156EA112-2366-448C-911F-97A568BBD3F8}" type="sibTrans" cxnId="{5E649D5F-B490-4DFB-945A-D629A44CDF80}">
      <dgm:prSet/>
      <dgm:spPr/>
      <dgm:t>
        <a:bodyPr/>
        <a:lstStyle/>
        <a:p>
          <a:endParaRPr lang="en-US"/>
        </a:p>
      </dgm:t>
    </dgm:pt>
    <dgm:pt modelId="{5F5BC67F-8C7F-4749-9B82-730452F915CF}">
      <dgm:prSet/>
      <dgm:spPr/>
      <dgm:t>
        <a:bodyPr/>
        <a:lstStyle/>
        <a:p>
          <a:r>
            <a:rPr lang="fr-CA"/>
            <a:t>Quel est le délai pour déclarer ?</a:t>
          </a:r>
          <a:endParaRPr lang="en-US"/>
        </a:p>
      </dgm:t>
    </dgm:pt>
    <dgm:pt modelId="{2BB25C3C-BF65-41B0-B478-CFB57FB8D019}" type="parTrans" cxnId="{62F08027-E56B-4CD8-B6EE-8A6A3475FC5B}">
      <dgm:prSet/>
      <dgm:spPr/>
      <dgm:t>
        <a:bodyPr/>
        <a:lstStyle/>
        <a:p>
          <a:endParaRPr lang="en-US"/>
        </a:p>
      </dgm:t>
    </dgm:pt>
    <dgm:pt modelId="{B7219EF2-EA38-45CD-96BB-EE1A5F67A41E}" type="sibTrans" cxnId="{62F08027-E56B-4CD8-B6EE-8A6A3475FC5B}">
      <dgm:prSet/>
      <dgm:spPr/>
      <dgm:t>
        <a:bodyPr/>
        <a:lstStyle/>
        <a:p>
          <a:endParaRPr lang="en-US"/>
        </a:p>
      </dgm:t>
    </dgm:pt>
    <dgm:pt modelId="{DA94FC4B-CE67-4C50-92F2-7D00BC6D8056}" type="pres">
      <dgm:prSet presAssocID="{2A63C5E8-680D-4020-BFCB-728ECD400F8D}" presName="root" presStyleCnt="0">
        <dgm:presLayoutVars>
          <dgm:dir/>
          <dgm:resizeHandles val="exact"/>
        </dgm:presLayoutVars>
      </dgm:prSet>
      <dgm:spPr/>
    </dgm:pt>
    <dgm:pt modelId="{E8330879-8E2C-4FCF-891D-0C6941EDAD60}" type="pres">
      <dgm:prSet presAssocID="{7EAAAEAD-AB7A-4022-80B5-14A96DB88CA2}" presName="compNode" presStyleCnt="0"/>
      <dgm:spPr/>
    </dgm:pt>
    <dgm:pt modelId="{762ECEB1-1030-466C-888E-6C738A3EEDD1}" type="pres">
      <dgm:prSet presAssocID="{7EAAAEAD-AB7A-4022-80B5-14A96DB88CA2}" presName="bgRect" presStyleLbl="bgShp" presStyleIdx="0" presStyleCnt="5"/>
      <dgm:spPr/>
    </dgm:pt>
    <dgm:pt modelId="{7FEA4E27-17F1-47C1-B0F4-19D45F9BE543}" type="pres">
      <dgm:prSet presAssocID="{7EAAAEAD-AB7A-4022-80B5-14A96DB88CA2}"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ous-titres"/>
        </a:ext>
      </dgm:extLst>
    </dgm:pt>
    <dgm:pt modelId="{DB7C917B-B56C-4FC3-AEF9-7F03231C8075}" type="pres">
      <dgm:prSet presAssocID="{7EAAAEAD-AB7A-4022-80B5-14A96DB88CA2}" presName="spaceRect" presStyleCnt="0"/>
      <dgm:spPr/>
    </dgm:pt>
    <dgm:pt modelId="{31D9BE7C-E7AB-47E9-9B59-D20D6D611BC0}" type="pres">
      <dgm:prSet presAssocID="{7EAAAEAD-AB7A-4022-80B5-14A96DB88CA2}" presName="parTx" presStyleLbl="revTx" presStyleIdx="0" presStyleCnt="5">
        <dgm:presLayoutVars>
          <dgm:chMax val="0"/>
          <dgm:chPref val="0"/>
        </dgm:presLayoutVars>
      </dgm:prSet>
      <dgm:spPr/>
    </dgm:pt>
    <dgm:pt modelId="{E4887EB9-FCEC-4D95-85DC-087843B59D9C}" type="pres">
      <dgm:prSet presAssocID="{5A03F4D3-6ECF-4D42-B5CD-E0632C389986}" presName="sibTrans" presStyleCnt="0"/>
      <dgm:spPr/>
    </dgm:pt>
    <dgm:pt modelId="{55D18505-DB17-48EA-BD83-C15605AAD9CD}" type="pres">
      <dgm:prSet presAssocID="{18266865-D406-4454-A39A-8B1245AF855A}" presName="compNode" presStyleCnt="0"/>
      <dgm:spPr/>
    </dgm:pt>
    <dgm:pt modelId="{5ECAD72A-1FFE-4E0C-9A9E-AF89D53E8D82}" type="pres">
      <dgm:prSet presAssocID="{18266865-D406-4454-A39A-8B1245AF855A}" presName="bgRect" presStyleLbl="bgShp" presStyleIdx="1" presStyleCnt="5"/>
      <dgm:spPr/>
    </dgm:pt>
    <dgm:pt modelId="{6DF404E3-64A3-449A-B59D-B34AB1896D9D}" type="pres">
      <dgm:prSet presAssocID="{18266865-D406-4454-A39A-8B1245AF855A}"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Interdit"/>
        </a:ext>
      </dgm:extLst>
    </dgm:pt>
    <dgm:pt modelId="{1576B1F7-73E1-4804-A4B3-2877A957B1E8}" type="pres">
      <dgm:prSet presAssocID="{18266865-D406-4454-A39A-8B1245AF855A}" presName="spaceRect" presStyleCnt="0"/>
      <dgm:spPr/>
    </dgm:pt>
    <dgm:pt modelId="{C8B0D256-F942-4A4C-BB20-E6BD35594A92}" type="pres">
      <dgm:prSet presAssocID="{18266865-D406-4454-A39A-8B1245AF855A}" presName="parTx" presStyleLbl="revTx" presStyleIdx="1" presStyleCnt="5">
        <dgm:presLayoutVars>
          <dgm:chMax val="0"/>
          <dgm:chPref val="0"/>
        </dgm:presLayoutVars>
      </dgm:prSet>
      <dgm:spPr/>
    </dgm:pt>
    <dgm:pt modelId="{B38DE207-9EB1-4E43-9E70-D67A7CD7B6D0}" type="pres">
      <dgm:prSet presAssocID="{4F40D0CA-5A1B-43E6-8CEA-F04B7C6BBDFC}" presName="sibTrans" presStyleCnt="0"/>
      <dgm:spPr/>
    </dgm:pt>
    <dgm:pt modelId="{B285A51F-9B46-4768-82E2-32D72AD7868E}" type="pres">
      <dgm:prSet presAssocID="{B739B153-2FD2-49BD-867A-B501ED3CD43B}" presName="compNode" presStyleCnt="0"/>
      <dgm:spPr/>
    </dgm:pt>
    <dgm:pt modelId="{FD3640B4-16FB-4AEC-8ECB-BC1319C52729}" type="pres">
      <dgm:prSet presAssocID="{B739B153-2FD2-49BD-867A-B501ED3CD43B}" presName="bgRect" presStyleLbl="bgShp" presStyleIdx="2" presStyleCnt="5"/>
      <dgm:spPr/>
    </dgm:pt>
    <dgm:pt modelId="{CD61DB17-59C9-4ECA-84FC-C283F9CEC8FA}" type="pres">
      <dgm:prSet presAssocID="{B739B153-2FD2-49BD-867A-B501ED3CD43B}"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Éjecter"/>
        </a:ext>
      </dgm:extLst>
    </dgm:pt>
    <dgm:pt modelId="{6C46EEBB-5B5A-4860-A0D9-34453B85A48F}" type="pres">
      <dgm:prSet presAssocID="{B739B153-2FD2-49BD-867A-B501ED3CD43B}" presName="spaceRect" presStyleCnt="0"/>
      <dgm:spPr/>
    </dgm:pt>
    <dgm:pt modelId="{07EE6D14-BE7A-4D93-9D7C-4BB554F8DAEB}" type="pres">
      <dgm:prSet presAssocID="{B739B153-2FD2-49BD-867A-B501ED3CD43B}" presName="parTx" presStyleLbl="revTx" presStyleIdx="2" presStyleCnt="5">
        <dgm:presLayoutVars>
          <dgm:chMax val="0"/>
          <dgm:chPref val="0"/>
        </dgm:presLayoutVars>
      </dgm:prSet>
      <dgm:spPr/>
    </dgm:pt>
    <dgm:pt modelId="{ACCB17A7-D799-4438-A702-08964AED301F}" type="pres">
      <dgm:prSet presAssocID="{794F70B5-CFD8-45DD-8F36-E476B816CCBB}" presName="sibTrans" presStyleCnt="0"/>
      <dgm:spPr/>
    </dgm:pt>
    <dgm:pt modelId="{46784B02-950A-4C59-991C-5D82FC1FC1A3}" type="pres">
      <dgm:prSet presAssocID="{4ACC629B-64FF-4F16-AA79-2B49C43DD08D}" presName="compNode" presStyleCnt="0"/>
      <dgm:spPr/>
    </dgm:pt>
    <dgm:pt modelId="{F5581D5E-1015-4106-AF14-437DA3486A2C}" type="pres">
      <dgm:prSet presAssocID="{4ACC629B-64FF-4F16-AA79-2B49C43DD08D}" presName="bgRect" presStyleLbl="bgShp" presStyleIdx="3" presStyleCnt="5"/>
      <dgm:spPr/>
    </dgm:pt>
    <dgm:pt modelId="{1E59D3BB-9A9E-4514-A685-6BA25BC271A0}" type="pres">
      <dgm:prSet presAssocID="{4ACC629B-64FF-4F16-AA79-2B49C43DD08D}"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Open Book"/>
        </a:ext>
      </dgm:extLst>
    </dgm:pt>
    <dgm:pt modelId="{E74807E0-F757-4319-BAA4-EAEC317AB232}" type="pres">
      <dgm:prSet presAssocID="{4ACC629B-64FF-4F16-AA79-2B49C43DD08D}" presName="spaceRect" presStyleCnt="0"/>
      <dgm:spPr/>
    </dgm:pt>
    <dgm:pt modelId="{7B5F2064-FAD4-49DA-B06C-F182653ECCE2}" type="pres">
      <dgm:prSet presAssocID="{4ACC629B-64FF-4F16-AA79-2B49C43DD08D}" presName="parTx" presStyleLbl="revTx" presStyleIdx="3" presStyleCnt="5">
        <dgm:presLayoutVars>
          <dgm:chMax val="0"/>
          <dgm:chPref val="0"/>
        </dgm:presLayoutVars>
      </dgm:prSet>
      <dgm:spPr/>
    </dgm:pt>
    <dgm:pt modelId="{2AB6B178-DBEB-4BBC-9ECC-763DBE52D130}" type="pres">
      <dgm:prSet presAssocID="{156EA112-2366-448C-911F-97A568BBD3F8}" presName="sibTrans" presStyleCnt="0"/>
      <dgm:spPr/>
    </dgm:pt>
    <dgm:pt modelId="{F6E74723-0549-4B47-B817-327E6F17332C}" type="pres">
      <dgm:prSet presAssocID="{5F5BC67F-8C7F-4749-9B82-730452F915CF}" presName="compNode" presStyleCnt="0"/>
      <dgm:spPr/>
    </dgm:pt>
    <dgm:pt modelId="{5A4DF44D-FC3C-46B2-9CAC-8B68DCC0A281}" type="pres">
      <dgm:prSet presAssocID="{5F5BC67F-8C7F-4749-9B82-730452F915CF}" presName="bgRect" presStyleLbl="bgShp" presStyleIdx="4" presStyleCnt="5"/>
      <dgm:spPr/>
    </dgm:pt>
    <dgm:pt modelId="{787CC578-72A5-47B5-A07F-BAD703244715}" type="pres">
      <dgm:prSet presAssocID="{5F5BC67F-8C7F-4749-9B82-730452F915CF}"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hronomètre"/>
        </a:ext>
      </dgm:extLst>
    </dgm:pt>
    <dgm:pt modelId="{DFE9C322-8933-469B-A2FC-2A93005251AB}" type="pres">
      <dgm:prSet presAssocID="{5F5BC67F-8C7F-4749-9B82-730452F915CF}" presName="spaceRect" presStyleCnt="0"/>
      <dgm:spPr/>
    </dgm:pt>
    <dgm:pt modelId="{A52D819C-5EED-46EB-A2CA-C494B3008974}" type="pres">
      <dgm:prSet presAssocID="{5F5BC67F-8C7F-4749-9B82-730452F915CF}" presName="parTx" presStyleLbl="revTx" presStyleIdx="4" presStyleCnt="5">
        <dgm:presLayoutVars>
          <dgm:chMax val="0"/>
          <dgm:chPref val="0"/>
        </dgm:presLayoutVars>
      </dgm:prSet>
      <dgm:spPr/>
    </dgm:pt>
  </dgm:ptLst>
  <dgm:cxnLst>
    <dgm:cxn modelId="{13987315-BB2D-4EBB-B809-4FAC32229F68}" type="presOf" srcId="{B739B153-2FD2-49BD-867A-B501ED3CD43B}" destId="{07EE6D14-BE7A-4D93-9D7C-4BB554F8DAEB}" srcOrd="0" destOrd="0" presId="urn:microsoft.com/office/officeart/2018/2/layout/IconVerticalSolidList"/>
    <dgm:cxn modelId="{F38CC016-FCFF-4EA3-BDD1-E03D8C180FF0}" srcId="{2A63C5E8-680D-4020-BFCB-728ECD400F8D}" destId="{18266865-D406-4454-A39A-8B1245AF855A}" srcOrd="1" destOrd="0" parTransId="{5D0ACB3C-E452-433D-A7F9-981C0E60A43D}" sibTransId="{4F40D0CA-5A1B-43E6-8CEA-F04B7C6BBDFC}"/>
    <dgm:cxn modelId="{62F08027-E56B-4CD8-B6EE-8A6A3475FC5B}" srcId="{2A63C5E8-680D-4020-BFCB-728ECD400F8D}" destId="{5F5BC67F-8C7F-4749-9B82-730452F915CF}" srcOrd="4" destOrd="0" parTransId="{2BB25C3C-BF65-41B0-B478-CFB57FB8D019}" sibTransId="{B7219EF2-EA38-45CD-96BB-EE1A5F67A41E}"/>
    <dgm:cxn modelId="{5E649D5F-B490-4DFB-945A-D629A44CDF80}" srcId="{2A63C5E8-680D-4020-BFCB-728ECD400F8D}" destId="{4ACC629B-64FF-4F16-AA79-2B49C43DD08D}" srcOrd="3" destOrd="0" parTransId="{7FF8113E-664E-4B91-AB2B-0EAE7B5EFF38}" sibTransId="{156EA112-2366-448C-911F-97A568BBD3F8}"/>
    <dgm:cxn modelId="{88F76844-E212-4294-8079-D77AC5BEC640}" type="presOf" srcId="{18266865-D406-4454-A39A-8B1245AF855A}" destId="{C8B0D256-F942-4A4C-BB20-E6BD35594A92}" srcOrd="0" destOrd="0" presId="urn:microsoft.com/office/officeart/2018/2/layout/IconVerticalSolidList"/>
    <dgm:cxn modelId="{7E87194B-C7B8-48E0-B23D-9DCD98FD8C04}" type="presOf" srcId="{7EAAAEAD-AB7A-4022-80B5-14A96DB88CA2}" destId="{31D9BE7C-E7AB-47E9-9B59-D20D6D611BC0}" srcOrd="0" destOrd="0" presId="urn:microsoft.com/office/officeart/2018/2/layout/IconVerticalSolidList"/>
    <dgm:cxn modelId="{01403E6C-BAD2-4342-B680-0E52AA0ACF28}" type="presOf" srcId="{2A63C5E8-680D-4020-BFCB-728ECD400F8D}" destId="{DA94FC4B-CE67-4C50-92F2-7D00BC6D8056}" srcOrd="0" destOrd="0" presId="urn:microsoft.com/office/officeart/2018/2/layout/IconVerticalSolidList"/>
    <dgm:cxn modelId="{F5C8B174-D239-4458-AE1A-348A556CC13A}" srcId="{2A63C5E8-680D-4020-BFCB-728ECD400F8D}" destId="{7EAAAEAD-AB7A-4022-80B5-14A96DB88CA2}" srcOrd="0" destOrd="0" parTransId="{4057EE9A-8129-4465-8CB3-F3BB6DFBD980}" sibTransId="{5A03F4D3-6ECF-4D42-B5CD-E0632C389986}"/>
    <dgm:cxn modelId="{590C7E8F-8A9F-4988-B522-2E111C0C1971}" srcId="{2A63C5E8-680D-4020-BFCB-728ECD400F8D}" destId="{B739B153-2FD2-49BD-867A-B501ED3CD43B}" srcOrd="2" destOrd="0" parTransId="{DA60E843-17F1-4D9D-9190-E5302FA2207B}" sibTransId="{794F70B5-CFD8-45DD-8F36-E476B816CCBB}"/>
    <dgm:cxn modelId="{A67598DC-0918-423A-B9CC-5501AA712A10}" type="presOf" srcId="{5F5BC67F-8C7F-4749-9B82-730452F915CF}" destId="{A52D819C-5EED-46EB-A2CA-C494B3008974}" srcOrd="0" destOrd="0" presId="urn:microsoft.com/office/officeart/2018/2/layout/IconVerticalSolidList"/>
    <dgm:cxn modelId="{6F6FBDFC-E1F0-4EA5-98E5-7304673FBA19}" type="presOf" srcId="{4ACC629B-64FF-4F16-AA79-2B49C43DD08D}" destId="{7B5F2064-FAD4-49DA-B06C-F182653ECCE2}" srcOrd="0" destOrd="0" presId="urn:microsoft.com/office/officeart/2018/2/layout/IconVerticalSolidList"/>
    <dgm:cxn modelId="{2D8B34BD-4A29-414D-98C0-FC9D8D93CAFB}" type="presParOf" srcId="{DA94FC4B-CE67-4C50-92F2-7D00BC6D8056}" destId="{E8330879-8E2C-4FCF-891D-0C6941EDAD60}" srcOrd="0" destOrd="0" presId="urn:microsoft.com/office/officeart/2018/2/layout/IconVerticalSolidList"/>
    <dgm:cxn modelId="{DF15CE06-E591-4D95-8113-385159F3D552}" type="presParOf" srcId="{E8330879-8E2C-4FCF-891D-0C6941EDAD60}" destId="{762ECEB1-1030-466C-888E-6C738A3EEDD1}" srcOrd="0" destOrd="0" presId="urn:microsoft.com/office/officeart/2018/2/layout/IconVerticalSolidList"/>
    <dgm:cxn modelId="{7301E5A2-92FE-427F-8AAC-7AF3B7BC980E}" type="presParOf" srcId="{E8330879-8E2C-4FCF-891D-0C6941EDAD60}" destId="{7FEA4E27-17F1-47C1-B0F4-19D45F9BE543}" srcOrd="1" destOrd="0" presId="urn:microsoft.com/office/officeart/2018/2/layout/IconVerticalSolidList"/>
    <dgm:cxn modelId="{BD2F7EC2-35A5-4A20-8300-7F4B9793EEEE}" type="presParOf" srcId="{E8330879-8E2C-4FCF-891D-0C6941EDAD60}" destId="{DB7C917B-B56C-4FC3-AEF9-7F03231C8075}" srcOrd="2" destOrd="0" presId="urn:microsoft.com/office/officeart/2018/2/layout/IconVerticalSolidList"/>
    <dgm:cxn modelId="{70FC75C5-3B58-4B72-A5F6-AF63651861F6}" type="presParOf" srcId="{E8330879-8E2C-4FCF-891D-0C6941EDAD60}" destId="{31D9BE7C-E7AB-47E9-9B59-D20D6D611BC0}" srcOrd="3" destOrd="0" presId="urn:microsoft.com/office/officeart/2018/2/layout/IconVerticalSolidList"/>
    <dgm:cxn modelId="{B0F2DDA6-45D1-4666-A280-CD2D43E0F5C6}" type="presParOf" srcId="{DA94FC4B-CE67-4C50-92F2-7D00BC6D8056}" destId="{E4887EB9-FCEC-4D95-85DC-087843B59D9C}" srcOrd="1" destOrd="0" presId="urn:microsoft.com/office/officeart/2018/2/layout/IconVerticalSolidList"/>
    <dgm:cxn modelId="{E95BFCA5-BE52-4C0A-8BEA-07985A974A5A}" type="presParOf" srcId="{DA94FC4B-CE67-4C50-92F2-7D00BC6D8056}" destId="{55D18505-DB17-48EA-BD83-C15605AAD9CD}" srcOrd="2" destOrd="0" presId="urn:microsoft.com/office/officeart/2018/2/layout/IconVerticalSolidList"/>
    <dgm:cxn modelId="{858ECBF6-6BD4-4AF8-B33E-ACAA228D7B0E}" type="presParOf" srcId="{55D18505-DB17-48EA-BD83-C15605AAD9CD}" destId="{5ECAD72A-1FFE-4E0C-9A9E-AF89D53E8D82}" srcOrd="0" destOrd="0" presId="urn:microsoft.com/office/officeart/2018/2/layout/IconVerticalSolidList"/>
    <dgm:cxn modelId="{15DA1914-9C13-421F-8840-0128E892AFCC}" type="presParOf" srcId="{55D18505-DB17-48EA-BD83-C15605AAD9CD}" destId="{6DF404E3-64A3-449A-B59D-B34AB1896D9D}" srcOrd="1" destOrd="0" presId="urn:microsoft.com/office/officeart/2018/2/layout/IconVerticalSolidList"/>
    <dgm:cxn modelId="{63C8C1FB-904D-4013-9E58-A2F5D225D4BC}" type="presParOf" srcId="{55D18505-DB17-48EA-BD83-C15605AAD9CD}" destId="{1576B1F7-73E1-4804-A4B3-2877A957B1E8}" srcOrd="2" destOrd="0" presId="urn:microsoft.com/office/officeart/2018/2/layout/IconVerticalSolidList"/>
    <dgm:cxn modelId="{391426AF-CB30-4895-A95C-6FBB3858BBD4}" type="presParOf" srcId="{55D18505-DB17-48EA-BD83-C15605AAD9CD}" destId="{C8B0D256-F942-4A4C-BB20-E6BD35594A92}" srcOrd="3" destOrd="0" presId="urn:microsoft.com/office/officeart/2018/2/layout/IconVerticalSolidList"/>
    <dgm:cxn modelId="{C281A719-F4C4-4A83-AB4C-B6ACD8591C37}" type="presParOf" srcId="{DA94FC4B-CE67-4C50-92F2-7D00BC6D8056}" destId="{B38DE207-9EB1-4E43-9E70-D67A7CD7B6D0}" srcOrd="3" destOrd="0" presId="urn:microsoft.com/office/officeart/2018/2/layout/IconVerticalSolidList"/>
    <dgm:cxn modelId="{F50D5A79-B1B8-40B0-9B49-C1A8C72B5262}" type="presParOf" srcId="{DA94FC4B-CE67-4C50-92F2-7D00BC6D8056}" destId="{B285A51F-9B46-4768-82E2-32D72AD7868E}" srcOrd="4" destOrd="0" presId="urn:microsoft.com/office/officeart/2018/2/layout/IconVerticalSolidList"/>
    <dgm:cxn modelId="{43881F13-7910-45AD-9820-1FA18F3AF30D}" type="presParOf" srcId="{B285A51F-9B46-4768-82E2-32D72AD7868E}" destId="{FD3640B4-16FB-4AEC-8ECB-BC1319C52729}" srcOrd="0" destOrd="0" presId="urn:microsoft.com/office/officeart/2018/2/layout/IconVerticalSolidList"/>
    <dgm:cxn modelId="{E1AB3F1A-51BA-4B4F-B66D-682E4300223B}" type="presParOf" srcId="{B285A51F-9B46-4768-82E2-32D72AD7868E}" destId="{CD61DB17-59C9-4ECA-84FC-C283F9CEC8FA}" srcOrd="1" destOrd="0" presId="urn:microsoft.com/office/officeart/2018/2/layout/IconVerticalSolidList"/>
    <dgm:cxn modelId="{7C1FB448-FCD9-4770-BF22-E12E45C5F631}" type="presParOf" srcId="{B285A51F-9B46-4768-82E2-32D72AD7868E}" destId="{6C46EEBB-5B5A-4860-A0D9-34453B85A48F}" srcOrd="2" destOrd="0" presId="urn:microsoft.com/office/officeart/2018/2/layout/IconVerticalSolidList"/>
    <dgm:cxn modelId="{5E2BACA1-B45B-4D4C-B809-771382C6D493}" type="presParOf" srcId="{B285A51F-9B46-4768-82E2-32D72AD7868E}" destId="{07EE6D14-BE7A-4D93-9D7C-4BB554F8DAEB}" srcOrd="3" destOrd="0" presId="urn:microsoft.com/office/officeart/2018/2/layout/IconVerticalSolidList"/>
    <dgm:cxn modelId="{95249478-A111-4FF8-91C0-1156A4E5A3EA}" type="presParOf" srcId="{DA94FC4B-CE67-4C50-92F2-7D00BC6D8056}" destId="{ACCB17A7-D799-4438-A702-08964AED301F}" srcOrd="5" destOrd="0" presId="urn:microsoft.com/office/officeart/2018/2/layout/IconVerticalSolidList"/>
    <dgm:cxn modelId="{DAEB3B97-F044-4E29-A6D7-2E29FE5A4DFB}" type="presParOf" srcId="{DA94FC4B-CE67-4C50-92F2-7D00BC6D8056}" destId="{46784B02-950A-4C59-991C-5D82FC1FC1A3}" srcOrd="6" destOrd="0" presId="urn:microsoft.com/office/officeart/2018/2/layout/IconVerticalSolidList"/>
    <dgm:cxn modelId="{670CC54B-1B41-4F19-9936-D6C58EA9DFBC}" type="presParOf" srcId="{46784B02-950A-4C59-991C-5D82FC1FC1A3}" destId="{F5581D5E-1015-4106-AF14-437DA3486A2C}" srcOrd="0" destOrd="0" presId="urn:microsoft.com/office/officeart/2018/2/layout/IconVerticalSolidList"/>
    <dgm:cxn modelId="{5268207B-24C6-48C4-BFCB-4AABA9335F8D}" type="presParOf" srcId="{46784B02-950A-4C59-991C-5D82FC1FC1A3}" destId="{1E59D3BB-9A9E-4514-A685-6BA25BC271A0}" srcOrd="1" destOrd="0" presId="urn:microsoft.com/office/officeart/2018/2/layout/IconVerticalSolidList"/>
    <dgm:cxn modelId="{0DFB83F1-4906-4F37-B778-163A821B9976}" type="presParOf" srcId="{46784B02-950A-4C59-991C-5D82FC1FC1A3}" destId="{E74807E0-F757-4319-BAA4-EAEC317AB232}" srcOrd="2" destOrd="0" presId="urn:microsoft.com/office/officeart/2018/2/layout/IconVerticalSolidList"/>
    <dgm:cxn modelId="{DA136017-9AE0-4C6C-97B0-2E14BD57AA15}" type="presParOf" srcId="{46784B02-950A-4C59-991C-5D82FC1FC1A3}" destId="{7B5F2064-FAD4-49DA-B06C-F182653ECCE2}" srcOrd="3" destOrd="0" presId="urn:microsoft.com/office/officeart/2018/2/layout/IconVerticalSolidList"/>
    <dgm:cxn modelId="{8B2FFB3F-2BE4-4BDA-B1F4-B974A80D7E80}" type="presParOf" srcId="{DA94FC4B-CE67-4C50-92F2-7D00BC6D8056}" destId="{2AB6B178-DBEB-4BBC-9ECC-763DBE52D130}" srcOrd="7" destOrd="0" presId="urn:microsoft.com/office/officeart/2018/2/layout/IconVerticalSolidList"/>
    <dgm:cxn modelId="{918A6737-836F-42DC-8C6F-D39E66B6506D}" type="presParOf" srcId="{DA94FC4B-CE67-4C50-92F2-7D00BC6D8056}" destId="{F6E74723-0549-4B47-B817-327E6F17332C}" srcOrd="8" destOrd="0" presId="urn:microsoft.com/office/officeart/2018/2/layout/IconVerticalSolidList"/>
    <dgm:cxn modelId="{B3F1DB81-17A5-4015-9C71-A2F698E4A649}" type="presParOf" srcId="{F6E74723-0549-4B47-B817-327E6F17332C}" destId="{5A4DF44D-FC3C-46B2-9CAC-8B68DCC0A281}" srcOrd="0" destOrd="0" presId="urn:microsoft.com/office/officeart/2018/2/layout/IconVerticalSolidList"/>
    <dgm:cxn modelId="{48D178C4-885C-4EFE-B938-8776B4EC4F63}" type="presParOf" srcId="{F6E74723-0549-4B47-B817-327E6F17332C}" destId="{787CC578-72A5-47B5-A07F-BAD703244715}" srcOrd="1" destOrd="0" presId="urn:microsoft.com/office/officeart/2018/2/layout/IconVerticalSolidList"/>
    <dgm:cxn modelId="{81F1928D-9C98-47D4-8C55-B4EE0AECDCE4}" type="presParOf" srcId="{F6E74723-0549-4B47-B817-327E6F17332C}" destId="{DFE9C322-8933-469B-A2FC-2A93005251AB}" srcOrd="2" destOrd="0" presId="urn:microsoft.com/office/officeart/2018/2/layout/IconVerticalSolidList"/>
    <dgm:cxn modelId="{1AF269BD-68D2-4306-A00B-2B6725751159}" type="presParOf" srcId="{F6E74723-0549-4B47-B817-327E6F17332C}" destId="{A52D819C-5EED-46EB-A2CA-C494B300897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39DC2DF-3DFE-45A7-AFE3-CE93DAEE043E}"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54E61DF-D6A9-458D-836E-95E84316DBE6}">
      <dgm:prSet/>
      <dgm:spPr/>
      <dgm:t>
        <a:bodyPr/>
        <a:lstStyle/>
        <a:p>
          <a:pPr>
            <a:lnSpc>
              <a:spcPct val="100000"/>
            </a:lnSpc>
          </a:pPr>
          <a:r>
            <a:rPr lang="fr-CA" dirty="0"/>
            <a:t>Accident de travail ou maladie professionnelle ?</a:t>
          </a:r>
          <a:endParaRPr lang="en-US" dirty="0"/>
        </a:p>
      </dgm:t>
    </dgm:pt>
    <dgm:pt modelId="{1728C4F4-A36C-4908-8FB1-B9201CC7F3DC}" type="parTrans" cxnId="{646CAE88-599D-4BE5-8729-AC7F61F32D88}">
      <dgm:prSet/>
      <dgm:spPr/>
      <dgm:t>
        <a:bodyPr/>
        <a:lstStyle/>
        <a:p>
          <a:endParaRPr lang="en-US"/>
        </a:p>
      </dgm:t>
    </dgm:pt>
    <dgm:pt modelId="{64C7D160-6FD3-4F5F-BD26-FB8CB63B2299}" type="sibTrans" cxnId="{646CAE88-599D-4BE5-8729-AC7F61F32D88}">
      <dgm:prSet/>
      <dgm:spPr/>
      <dgm:t>
        <a:bodyPr/>
        <a:lstStyle/>
        <a:p>
          <a:endParaRPr lang="en-US"/>
        </a:p>
      </dgm:t>
    </dgm:pt>
    <dgm:pt modelId="{8E8CB8C6-3477-4A53-93D5-8C80B889829A}">
      <dgm:prSet/>
      <dgm:spPr/>
      <dgm:t>
        <a:bodyPr/>
        <a:lstStyle/>
        <a:p>
          <a:pPr>
            <a:lnSpc>
              <a:spcPct val="100000"/>
            </a:lnSpc>
          </a:pPr>
          <a:r>
            <a:rPr lang="fr-CA" dirty="0"/>
            <a:t>Le processus </a:t>
          </a:r>
          <a:r>
            <a:rPr lang="fr-CA"/>
            <a:t>médicoadministratif</a:t>
          </a:r>
          <a:r>
            <a:rPr lang="fr-CA" dirty="0"/>
            <a:t> </a:t>
          </a:r>
          <a:endParaRPr lang="en-US" dirty="0"/>
        </a:p>
      </dgm:t>
    </dgm:pt>
    <dgm:pt modelId="{C7DBF406-9B28-4952-A800-DB6CE0BA0F6B}" type="parTrans" cxnId="{87FCBF73-9E04-46BD-848E-03FB510A6226}">
      <dgm:prSet/>
      <dgm:spPr/>
      <dgm:t>
        <a:bodyPr/>
        <a:lstStyle/>
        <a:p>
          <a:endParaRPr lang="en-US"/>
        </a:p>
      </dgm:t>
    </dgm:pt>
    <dgm:pt modelId="{9E225BAD-7C4E-402E-BAC0-B64E409169AD}" type="sibTrans" cxnId="{87FCBF73-9E04-46BD-848E-03FB510A6226}">
      <dgm:prSet/>
      <dgm:spPr/>
      <dgm:t>
        <a:bodyPr/>
        <a:lstStyle/>
        <a:p>
          <a:endParaRPr lang="en-US"/>
        </a:p>
      </dgm:t>
    </dgm:pt>
    <dgm:pt modelId="{68E0DC08-E290-4F47-A8D3-216928EB774F}">
      <dgm:prSet/>
      <dgm:spPr/>
      <dgm:t>
        <a:bodyPr/>
        <a:lstStyle/>
        <a:p>
          <a:pPr>
            <a:lnSpc>
              <a:spcPct val="100000"/>
            </a:lnSpc>
          </a:pPr>
          <a:r>
            <a:rPr lang="fr-CA" dirty="0"/>
            <a:t>Travaux légers, assignation temporaire, retour progressif?</a:t>
          </a:r>
          <a:endParaRPr lang="en-US" dirty="0"/>
        </a:p>
      </dgm:t>
    </dgm:pt>
    <dgm:pt modelId="{47FBE288-DB7F-44B1-8677-035A16E97CD5}" type="parTrans" cxnId="{8F1059C7-AC14-416A-8CE7-AABF505A1A2F}">
      <dgm:prSet/>
      <dgm:spPr/>
      <dgm:t>
        <a:bodyPr/>
        <a:lstStyle/>
        <a:p>
          <a:endParaRPr lang="en-US"/>
        </a:p>
      </dgm:t>
    </dgm:pt>
    <dgm:pt modelId="{8A4695BD-2594-4296-9156-C0E05BDBBE90}" type="sibTrans" cxnId="{8F1059C7-AC14-416A-8CE7-AABF505A1A2F}">
      <dgm:prSet/>
      <dgm:spPr/>
      <dgm:t>
        <a:bodyPr/>
        <a:lstStyle/>
        <a:p>
          <a:endParaRPr lang="en-US"/>
        </a:p>
      </dgm:t>
    </dgm:pt>
    <dgm:pt modelId="{2535CD5D-58E8-47E0-A7D2-5B04D18A4BAF}">
      <dgm:prSet/>
      <dgm:spPr/>
      <dgm:t>
        <a:bodyPr/>
        <a:lstStyle/>
        <a:p>
          <a:pPr>
            <a:lnSpc>
              <a:spcPct val="100000"/>
            </a:lnSpc>
          </a:pPr>
          <a:r>
            <a:rPr lang="fr-CA" dirty="0"/>
            <a:t>Le retour au poste et les limitations fonctionnelles (accommodent)? </a:t>
          </a:r>
          <a:endParaRPr lang="en-US" dirty="0"/>
        </a:p>
      </dgm:t>
    </dgm:pt>
    <dgm:pt modelId="{DA2A483C-EB1A-4122-BD04-E52C01E48803}" type="parTrans" cxnId="{32B9831E-C117-4DA6-8463-398696A82CE7}">
      <dgm:prSet/>
      <dgm:spPr/>
      <dgm:t>
        <a:bodyPr/>
        <a:lstStyle/>
        <a:p>
          <a:endParaRPr lang="en-US"/>
        </a:p>
      </dgm:t>
    </dgm:pt>
    <dgm:pt modelId="{818BD992-CD01-4605-B890-F21AD60841FA}" type="sibTrans" cxnId="{32B9831E-C117-4DA6-8463-398696A82CE7}">
      <dgm:prSet/>
      <dgm:spPr/>
      <dgm:t>
        <a:bodyPr/>
        <a:lstStyle/>
        <a:p>
          <a:endParaRPr lang="en-US"/>
        </a:p>
      </dgm:t>
    </dgm:pt>
    <dgm:pt modelId="{346DC9EA-E38B-4A51-8286-930C18E4246F}" type="pres">
      <dgm:prSet presAssocID="{D39DC2DF-3DFE-45A7-AFE3-CE93DAEE043E}" presName="root" presStyleCnt="0">
        <dgm:presLayoutVars>
          <dgm:dir/>
          <dgm:resizeHandles val="exact"/>
        </dgm:presLayoutVars>
      </dgm:prSet>
      <dgm:spPr/>
    </dgm:pt>
    <dgm:pt modelId="{B70AAB6B-4133-42AE-919F-D333E1B95B6C}" type="pres">
      <dgm:prSet presAssocID="{654E61DF-D6A9-458D-836E-95E84316DBE6}" presName="compNode" presStyleCnt="0"/>
      <dgm:spPr/>
    </dgm:pt>
    <dgm:pt modelId="{294C1B2E-D4B2-4C70-B74F-33B45E02299E}" type="pres">
      <dgm:prSet presAssocID="{654E61DF-D6A9-458D-836E-95E84316DBE6}" presName="bgRect" presStyleLbl="bgShp" presStyleIdx="0" presStyleCnt="4"/>
      <dgm:spPr/>
    </dgm:pt>
    <dgm:pt modelId="{ADAED63C-A8CF-4A8F-A727-7E45D0B02C08}" type="pres">
      <dgm:prSet presAssocID="{654E61DF-D6A9-458D-836E-95E84316DBE6}"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Ambulance"/>
        </a:ext>
      </dgm:extLst>
    </dgm:pt>
    <dgm:pt modelId="{FE3D4EF4-0B20-462C-8B6B-BCAF77209485}" type="pres">
      <dgm:prSet presAssocID="{654E61DF-D6A9-458D-836E-95E84316DBE6}" presName="spaceRect" presStyleCnt="0"/>
      <dgm:spPr/>
    </dgm:pt>
    <dgm:pt modelId="{2C709EB3-CD27-48DF-9953-4A93F1062CE0}" type="pres">
      <dgm:prSet presAssocID="{654E61DF-D6A9-458D-836E-95E84316DBE6}" presName="parTx" presStyleLbl="revTx" presStyleIdx="0" presStyleCnt="4" custLinFactNeighborX="186">
        <dgm:presLayoutVars>
          <dgm:chMax val="0"/>
          <dgm:chPref val="0"/>
        </dgm:presLayoutVars>
      </dgm:prSet>
      <dgm:spPr/>
    </dgm:pt>
    <dgm:pt modelId="{BDEB0088-5130-4965-B8E4-A2B1363796E8}" type="pres">
      <dgm:prSet presAssocID="{64C7D160-6FD3-4F5F-BD26-FB8CB63B2299}" presName="sibTrans" presStyleCnt="0"/>
      <dgm:spPr/>
    </dgm:pt>
    <dgm:pt modelId="{F4D576B6-D1A1-4B15-B0A0-74BE99088EDF}" type="pres">
      <dgm:prSet presAssocID="{8E8CB8C6-3477-4A53-93D5-8C80B889829A}" presName="compNode" presStyleCnt="0"/>
      <dgm:spPr/>
    </dgm:pt>
    <dgm:pt modelId="{529529D4-7B18-4EB8-A42E-EADFDBF45A8C}" type="pres">
      <dgm:prSet presAssocID="{8E8CB8C6-3477-4A53-93D5-8C80B889829A}" presName="bgRect" presStyleLbl="bgShp" presStyleIdx="1" presStyleCnt="4"/>
      <dgm:spPr/>
    </dgm:pt>
    <dgm:pt modelId="{48D4A523-9193-4CB0-818E-A40A09E70DED}" type="pres">
      <dgm:prSet presAssocID="{8E8CB8C6-3477-4A53-93D5-8C80B889829A}"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iérarchie"/>
        </a:ext>
      </dgm:extLst>
    </dgm:pt>
    <dgm:pt modelId="{A8FC2211-AA09-4EAD-843F-AFD0041C347C}" type="pres">
      <dgm:prSet presAssocID="{8E8CB8C6-3477-4A53-93D5-8C80B889829A}" presName="spaceRect" presStyleCnt="0"/>
      <dgm:spPr/>
    </dgm:pt>
    <dgm:pt modelId="{FCFB6B64-8F75-411F-AB6D-277E2FB5B553}" type="pres">
      <dgm:prSet presAssocID="{8E8CB8C6-3477-4A53-93D5-8C80B889829A}" presName="parTx" presStyleLbl="revTx" presStyleIdx="1" presStyleCnt="4">
        <dgm:presLayoutVars>
          <dgm:chMax val="0"/>
          <dgm:chPref val="0"/>
        </dgm:presLayoutVars>
      </dgm:prSet>
      <dgm:spPr/>
    </dgm:pt>
    <dgm:pt modelId="{3502DA2E-B765-48C6-92F9-FD4A3B9FE943}" type="pres">
      <dgm:prSet presAssocID="{9E225BAD-7C4E-402E-BAC0-B64E409169AD}" presName="sibTrans" presStyleCnt="0"/>
      <dgm:spPr/>
    </dgm:pt>
    <dgm:pt modelId="{A3F8067C-AD21-490C-AD98-731A72166C1A}" type="pres">
      <dgm:prSet presAssocID="{68E0DC08-E290-4F47-A8D3-216928EB774F}" presName="compNode" presStyleCnt="0"/>
      <dgm:spPr/>
    </dgm:pt>
    <dgm:pt modelId="{E30A65A9-8E34-4BD2-B38B-FE549DAAB948}" type="pres">
      <dgm:prSet presAssocID="{68E0DC08-E290-4F47-A8D3-216928EB774F}" presName="bgRect" presStyleLbl="bgShp" presStyleIdx="2" presStyleCnt="4"/>
      <dgm:spPr/>
    </dgm:pt>
    <dgm:pt modelId="{703CCE8F-CB8B-47B5-9734-C017F96B6413}" type="pres">
      <dgm:prSet presAssocID="{68E0DC08-E290-4F47-A8D3-216928EB774F}"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ôpital"/>
        </a:ext>
      </dgm:extLst>
    </dgm:pt>
    <dgm:pt modelId="{3E3298C6-55E1-4336-ADA4-76E5464D5665}" type="pres">
      <dgm:prSet presAssocID="{68E0DC08-E290-4F47-A8D3-216928EB774F}" presName="spaceRect" presStyleCnt="0"/>
      <dgm:spPr/>
    </dgm:pt>
    <dgm:pt modelId="{F5BFB463-B80D-4745-8A61-AD18F7680ED2}" type="pres">
      <dgm:prSet presAssocID="{68E0DC08-E290-4F47-A8D3-216928EB774F}" presName="parTx" presStyleLbl="revTx" presStyleIdx="2" presStyleCnt="4">
        <dgm:presLayoutVars>
          <dgm:chMax val="0"/>
          <dgm:chPref val="0"/>
        </dgm:presLayoutVars>
      </dgm:prSet>
      <dgm:spPr/>
    </dgm:pt>
    <dgm:pt modelId="{CB38E5CA-A135-45B4-81A8-B846A411B445}" type="pres">
      <dgm:prSet presAssocID="{8A4695BD-2594-4296-9156-C0E05BDBBE90}" presName="sibTrans" presStyleCnt="0"/>
      <dgm:spPr/>
    </dgm:pt>
    <dgm:pt modelId="{A75143DE-E09B-43B0-B348-5A74EE1DBF97}" type="pres">
      <dgm:prSet presAssocID="{2535CD5D-58E8-47E0-A7D2-5B04D18A4BAF}" presName="compNode" presStyleCnt="0"/>
      <dgm:spPr/>
    </dgm:pt>
    <dgm:pt modelId="{5677081C-19EA-461A-9A47-BD76357244B3}" type="pres">
      <dgm:prSet presAssocID="{2535CD5D-58E8-47E0-A7D2-5B04D18A4BAF}" presName="bgRect" presStyleLbl="bgShp" presStyleIdx="3" presStyleCnt="4"/>
      <dgm:spPr/>
    </dgm:pt>
    <dgm:pt modelId="{1ACDF7EF-0A1F-46C3-8D52-F2E171D2D6AF}" type="pres">
      <dgm:prSet presAssocID="{2535CD5D-58E8-47E0-A7D2-5B04D18A4BAF}"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ocument"/>
        </a:ext>
      </dgm:extLst>
    </dgm:pt>
    <dgm:pt modelId="{EADDCC9C-E019-4A64-89C4-77EA43C70B56}" type="pres">
      <dgm:prSet presAssocID="{2535CD5D-58E8-47E0-A7D2-5B04D18A4BAF}" presName="spaceRect" presStyleCnt="0"/>
      <dgm:spPr/>
    </dgm:pt>
    <dgm:pt modelId="{70590521-443A-49C7-9ECF-32FF7812C2FB}" type="pres">
      <dgm:prSet presAssocID="{2535CD5D-58E8-47E0-A7D2-5B04D18A4BAF}" presName="parTx" presStyleLbl="revTx" presStyleIdx="3" presStyleCnt="4">
        <dgm:presLayoutVars>
          <dgm:chMax val="0"/>
          <dgm:chPref val="0"/>
        </dgm:presLayoutVars>
      </dgm:prSet>
      <dgm:spPr/>
    </dgm:pt>
  </dgm:ptLst>
  <dgm:cxnLst>
    <dgm:cxn modelId="{0F68181E-EDE4-44FA-A9DB-1E0C7152F2C4}" type="presOf" srcId="{8E8CB8C6-3477-4A53-93D5-8C80B889829A}" destId="{FCFB6B64-8F75-411F-AB6D-277E2FB5B553}" srcOrd="0" destOrd="0" presId="urn:microsoft.com/office/officeart/2018/2/layout/IconVerticalSolidList"/>
    <dgm:cxn modelId="{32B9831E-C117-4DA6-8463-398696A82CE7}" srcId="{D39DC2DF-3DFE-45A7-AFE3-CE93DAEE043E}" destId="{2535CD5D-58E8-47E0-A7D2-5B04D18A4BAF}" srcOrd="3" destOrd="0" parTransId="{DA2A483C-EB1A-4122-BD04-E52C01E48803}" sibTransId="{818BD992-CD01-4605-B890-F21AD60841FA}"/>
    <dgm:cxn modelId="{7A171828-69A4-4B4F-8FAC-0140957BBA61}" type="presOf" srcId="{68E0DC08-E290-4F47-A8D3-216928EB774F}" destId="{F5BFB463-B80D-4745-8A61-AD18F7680ED2}" srcOrd="0" destOrd="0" presId="urn:microsoft.com/office/officeart/2018/2/layout/IconVerticalSolidList"/>
    <dgm:cxn modelId="{C8FE7542-8BB1-47BE-B6F7-27AACD30A5E9}" type="presOf" srcId="{2535CD5D-58E8-47E0-A7D2-5B04D18A4BAF}" destId="{70590521-443A-49C7-9ECF-32FF7812C2FB}" srcOrd="0" destOrd="0" presId="urn:microsoft.com/office/officeart/2018/2/layout/IconVerticalSolidList"/>
    <dgm:cxn modelId="{87FCBF73-9E04-46BD-848E-03FB510A6226}" srcId="{D39DC2DF-3DFE-45A7-AFE3-CE93DAEE043E}" destId="{8E8CB8C6-3477-4A53-93D5-8C80B889829A}" srcOrd="1" destOrd="0" parTransId="{C7DBF406-9B28-4952-A800-DB6CE0BA0F6B}" sibTransId="{9E225BAD-7C4E-402E-BAC0-B64E409169AD}"/>
    <dgm:cxn modelId="{646CAE88-599D-4BE5-8729-AC7F61F32D88}" srcId="{D39DC2DF-3DFE-45A7-AFE3-CE93DAEE043E}" destId="{654E61DF-D6A9-458D-836E-95E84316DBE6}" srcOrd="0" destOrd="0" parTransId="{1728C4F4-A36C-4908-8FB1-B9201CC7F3DC}" sibTransId="{64C7D160-6FD3-4F5F-BD26-FB8CB63B2299}"/>
    <dgm:cxn modelId="{730C368E-DB45-4573-8A05-D7C4660FE2E3}" type="presOf" srcId="{654E61DF-D6A9-458D-836E-95E84316DBE6}" destId="{2C709EB3-CD27-48DF-9953-4A93F1062CE0}" srcOrd="0" destOrd="0" presId="urn:microsoft.com/office/officeart/2018/2/layout/IconVerticalSolidList"/>
    <dgm:cxn modelId="{8F1059C7-AC14-416A-8CE7-AABF505A1A2F}" srcId="{D39DC2DF-3DFE-45A7-AFE3-CE93DAEE043E}" destId="{68E0DC08-E290-4F47-A8D3-216928EB774F}" srcOrd="2" destOrd="0" parTransId="{47FBE288-DB7F-44B1-8677-035A16E97CD5}" sibTransId="{8A4695BD-2594-4296-9156-C0E05BDBBE90}"/>
    <dgm:cxn modelId="{0D62D5C7-4624-4A46-9F66-E7873FA92D3B}" type="presOf" srcId="{D39DC2DF-3DFE-45A7-AFE3-CE93DAEE043E}" destId="{346DC9EA-E38B-4A51-8286-930C18E4246F}" srcOrd="0" destOrd="0" presId="urn:microsoft.com/office/officeart/2018/2/layout/IconVerticalSolidList"/>
    <dgm:cxn modelId="{893162CD-124E-41FD-9FE8-2AEE701421F4}" type="presParOf" srcId="{346DC9EA-E38B-4A51-8286-930C18E4246F}" destId="{B70AAB6B-4133-42AE-919F-D333E1B95B6C}" srcOrd="0" destOrd="0" presId="urn:microsoft.com/office/officeart/2018/2/layout/IconVerticalSolidList"/>
    <dgm:cxn modelId="{F7810E77-A624-4D53-95B6-A11D227BBEDC}" type="presParOf" srcId="{B70AAB6B-4133-42AE-919F-D333E1B95B6C}" destId="{294C1B2E-D4B2-4C70-B74F-33B45E02299E}" srcOrd="0" destOrd="0" presId="urn:microsoft.com/office/officeart/2018/2/layout/IconVerticalSolidList"/>
    <dgm:cxn modelId="{405C3936-9B8A-46E7-A377-4EA0A60F60D2}" type="presParOf" srcId="{B70AAB6B-4133-42AE-919F-D333E1B95B6C}" destId="{ADAED63C-A8CF-4A8F-A727-7E45D0B02C08}" srcOrd="1" destOrd="0" presId="urn:microsoft.com/office/officeart/2018/2/layout/IconVerticalSolidList"/>
    <dgm:cxn modelId="{783ABDA8-5FBB-4B82-B128-8DF5B8266AE8}" type="presParOf" srcId="{B70AAB6B-4133-42AE-919F-D333E1B95B6C}" destId="{FE3D4EF4-0B20-462C-8B6B-BCAF77209485}" srcOrd="2" destOrd="0" presId="urn:microsoft.com/office/officeart/2018/2/layout/IconVerticalSolidList"/>
    <dgm:cxn modelId="{28AC4F18-F2EE-4AA3-88A3-A5F4F701DF9E}" type="presParOf" srcId="{B70AAB6B-4133-42AE-919F-D333E1B95B6C}" destId="{2C709EB3-CD27-48DF-9953-4A93F1062CE0}" srcOrd="3" destOrd="0" presId="urn:microsoft.com/office/officeart/2018/2/layout/IconVerticalSolidList"/>
    <dgm:cxn modelId="{20925FD4-F766-4295-ADD8-D12BDB0C3F5D}" type="presParOf" srcId="{346DC9EA-E38B-4A51-8286-930C18E4246F}" destId="{BDEB0088-5130-4965-B8E4-A2B1363796E8}" srcOrd="1" destOrd="0" presId="urn:microsoft.com/office/officeart/2018/2/layout/IconVerticalSolidList"/>
    <dgm:cxn modelId="{0299E5FE-78D2-4A1A-974E-81232071FEB8}" type="presParOf" srcId="{346DC9EA-E38B-4A51-8286-930C18E4246F}" destId="{F4D576B6-D1A1-4B15-B0A0-74BE99088EDF}" srcOrd="2" destOrd="0" presId="urn:microsoft.com/office/officeart/2018/2/layout/IconVerticalSolidList"/>
    <dgm:cxn modelId="{4F8B9448-476B-4EEA-BEEB-6D0380B4DD3B}" type="presParOf" srcId="{F4D576B6-D1A1-4B15-B0A0-74BE99088EDF}" destId="{529529D4-7B18-4EB8-A42E-EADFDBF45A8C}" srcOrd="0" destOrd="0" presId="urn:microsoft.com/office/officeart/2018/2/layout/IconVerticalSolidList"/>
    <dgm:cxn modelId="{6112D9C0-F6C5-47C7-8C81-8C5B4A66FBFB}" type="presParOf" srcId="{F4D576B6-D1A1-4B15-B0A0-74BE99088EDF}" destId="{48D4A523-9193-4CB0-818E-A40A09E70DED}" srcOrd="1" destOrd="0" presId="urn:microsoft.com/office/officeart/2018/2/layout/IconVerticalSolidList"/>
    <dgm:cxn modelId="{D7189173-53F2-48F1-85E1-CBEDE750EC06}" type="presParOf" srcId="{F4D576B6-D1A1-4B15-B0A0-74BE99088EDF}" destId="{A8FC2211-AA09-4EAD-843F-AFD0041C347C}" srcOrd="2" destOrd="0" presId="urn:microsoft.com/office/officeart/2018/2/layout/IconVerticalSolidList"/>
    <dgm:cxn modelId="{1753CF01-376A-4A1D-B3DE-E20753D050DC}" type="presParOf" srcId="{F4D576B6-D1A1-4B15-B0A0-74BE99088EDF}" destId="{FCFB6B64-8F75-411F-AB6D-277E2FB5B553}" srcOrd="3" destOrd="0" presId="urn:microsoft.com/office/officeart/2018/2/layout/IconVerticalSolidList"/>
    <dgm:cxn modelId="{16B3B42E-AA72-4EEE-A242-2B0A826F9E26}" type="presParOf" srcId="{346DC9EA-E38B-4A51-8286-930C18E4246F}" destId="{3502DA2E-B765-48C6-92F9-FD4A3B9FE943}" srcOrd="3" destOrd="0" presId="urn:microsoft.com/office/officeart/2018/2/layout/IconVerticalSolidList"/>
    <dgm:cxn modelId="{E3AAED8D-A333-4852-9DFB-F328F5AC8822}" type="presParOf" srcId="{346DC9EA-E38B-4A51-8286-930C18E4246F}" destId="{A3F8067C-AD21-490C-AD98-731A72166C1A}" srcOrd="4" destOrd="0" presId="urn:microsoft.com/office/officeart/2018/2/layout/IconVerticalSolidList"/>
    <dgm:cxn modelId="{54A2DD1C-263B-4BFA-8A32-FA119670D14F}" type="presParOf" srcId="{A3F8067C-AD21-490C-AD98-731A72166C1A}" destId="{E30A65A9-8E34-4BD2-B38B-FE549DAAB948}" srcOrd="0" destOrd="0" presId="urn:microsoft.com/office/officeart/2018/2/layout/IconVerticalSolidList"/>
    <dgm:cxn modelId="{538F2F9D-F91A-4548-9A30-5094349369E3}" type="presParOf" srcId="{A3F8067C-AD21-490C-AD98-731A72166C1A}" destId="{703CCE8F-CB8B-47B5-9734-C017F96B6413}" srcOrd="1" destOrd="0" presId="urn:microsoft.com/office/officeart/2018/2/layout/IconVerticalSolidList"/>
    <dgm:cxn modelId="{28F9A821-CE4E-43FA-84D0-61614511F4F2}" type="presParOf" srcId="{A3F8067C-AD21-490C-AD98-731A72166C1A}" destId="{3E3298C6-55E1-4336-ADA4-76E5464D5665}" srcOrd="2" destOrd="0" presId="urn:microsoft.com/office/officeart/2018/2/layout/IconVerticalSolidList"/>
    <dgm:cxn modelId="{D0C92DD8-32C9-4CCB-9FB4-B0AFC1063AEE}" type="presParOf" srcId="{A3F8067C-AD21-490C-AD98-731A72166C1A}" destId="{F5BFB463-B80D-4745-8A61-AD18F7680ED2}" srcOrd="3" destOrd="0" presId="urn:microsoft.com/office/officeart/2018/2/layout/IconVerticalSolidList"/>
    <dgm:cxn modelId="{7FAA3C62-A442-4679-BDFF-D44868C5EBDC}" type="presParOf" srcId="{346DC9EA-E38B-4A51-8286-930C18E4246F}" destId="{CB38E5CA-A135-45B4-81A8-B846A411B445}" srcOrd="5" destOrd="0" presId="urn:microsoft.com/office/officeart/2018/2/layout/IconVerticalSolidList"/>
    <dgm:cxn modelId="{8C45D706-B504-462B-9BD7-468B9D3D2528}" type="presParOf" srcId="{346DC9EA-E38B-4A51-8286-930C18E4246F}" destId="{A75143DE-E09B-43B0-B348-5A74EE1DBF97}" srcOrd="6" destOrd="0" presId="urn:microsoft.com/office/officeart/2018/2/layout/IconVerticalSolidList"/>
    <dgm:cxn modelId="{CA06D6B2-6960-4362-B904-1799FAC1E234}" type="presParOf" srcId="{A75143DE-E09B-43B0-B348-5A74EE1DBF97}" destId="{5677081C-19EA-461A-9A47-BD76357244B3}" srcOrd="0" destOrd="0" presId="urn:microsoft.com/office/officeart/2018/2/layout/IconVerticalSolidList"/>
    <dgm:cxn modelId="{9FAA6CAE-D84F-467E-B2FE-24B67DACD8CB}" type="presParOf" srcId="{A75143DE-E09B-43B0-B348-5A74EE1DBF97}" destId="{1ACDF7EF-0A1F-46C3-8D52-F2E171D2D6AF}" srcOrd="1" destOrd="0" presId="urn:microsoft.com/office/officeart/2018/2/layout/IconVerticalSolidList"/>
    <dgm:cxn modelId="{815F4235-39C0-4BC1-851F-CF1634E5E2F9}" type="presParOf" srcId="{A75143DE-E09B-43B0-B348-5A74EE1DBF97}" destId="{EADDCC9C-E019-4A64-89C4-77EA43C70B56}" srcOrd="2" destOrd="0" presId="urn:microsoft.com/office/officeart/2018/2/layout/IconVerticalSolidList"/>
    <dgm:cxn modelId="{1D6855EC-7D14-4DFD-8EA7-43B65BEAEE4B}" type="presParOf" srcId="{A75143DE-E09B-43B0-B348-5A74EE1DBF97}" destId="{70590521-443A-49C7-9ECF-32FF7812C2F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907703-2BAC-4919-AB32-AE2A2DCF441B}">
      <dsp:nvSpPr>
        <dsp:cNvPr id="0" name=""/>
        <dsp:cNvSpPr/>
      </dsp:nvSpPr>
      <dsp:spPr>
        <a:xfrm>
          <a:off x="0" y="0"/>
          <a:ext cx="6656769" cy="1152828"/>
        </a:xfrm>
        <a:prstGeom prst="roundRect">
          <a:avLst/>
        </a:prstGeom>
        <a:gradFill rotWithShape="0">
          <a:gsLst>
            <a:gs pos="0">
              <a:schemeClr val="accent2">
                <a:hueOff val="0"/>
                <a:satOff val="0"/>
                <a:lumOff val="0"/>
                <a:alphaOff val="0"/>
                <a:tint val="98000"/>
                <a:hueMod val="94000"/>
                <a:satMod val="130000"/>
                <a:lumMod val="128000"/>
              </a:schemeClr>
            </a:gs>
            <a:gs pos="100000">
              <a:schemeClr val="accent2">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fr-CA" sz="1900" kern="1200" dirty="0"/>
            <a:t>L’ergonomie et l’environnement physique : qui fait quoi en prévention?</a:t>
          </a:r>
          <a:endParaRPr lang="fr-CA" sz="1900" kern="1200" dirty="0">
            <a:solidFill>
              <a:schemeClr val="bg2"/>
            </a:solidFill>
          </a:endParaRPr>
        </a:p>
      </dsp:txBody>
      <dsp:txXfrm>
        <a:off x="56276" y="56276"/>
        <a:ext cx="6544217" cy="1040276"/>
      </dsp:txXfrm>
    </dsp:sp>
    <dsp:sp modelId="{457477EE-B294-4ABD-B131-A65794819D2D}">
      <dsp:nvSpPr>
        <dsp:cNvPr id="0" name=""/>
        <dsp:cNvSpPr/>
      </dsp:nvSpPr>
      <dsp:spPr>
        <a:xfrm>
          <a:off x="0" y="2403801"/>
          <a:ext cx="6656769" cy="1152828"/>
        </a:xfrm>
        <a:prstGeom prst="roundRect">
          <a:avLst/>
        </a:prstGeom>
        <a:gradFill rotWithShape="0">
          <a:gsLst>
            <a:gs pos="0">
              <a:schemeClr val="accent2">
                <a:hueOff val="-2188608"/>
                <a:satOff val="-1975"/>
                <a:lumOff val="-440"/>
                <a:alphaOff val="0"/>
                <a:tint val="98000"/>
                <a:hueMod val="94000"/>
                <a:satMod val="130000"/>
                <a:lumMod val="128000"/>
              </a:schemeClr>
            </a:gs>
            <a:gs pos="100000">
              <a:schemeClr val="accent2">
                <a:hueOff val="-2188608"/>
                <a:satOff val="-1975"/>
                <a:lumOff val="-44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100000"/>
            </a:lnSpc>
            <a:spcBef>
              <a:spcPct val="0"/>
            </a:spcBef>
            <a:spcAft>
              <a:spcPct val="35000"/>
            </a:spcAft>
            <a:buNone/>
          </a:pPr>
          <a:r>
            <a:rPr lang="fr-CA" sz="1900" kern="1200" dirty="0"/>
            <a:t>Les risques psychosociaux (RPS) dans notre milieu : en  sommes-nous conscients ?</a:t>
          </a:r>
        </a:p>
      </dsp:txBody>
      <dsp:txXfrm>
        <a:off x="56276" y="2460077"/>
        <a:ext cx="6544217" cy="1040276"/>
      </dsp:txXfrm>
    </dsp:sp>
    <dsp:sp modelId="{98E8B409-C0D1-4841-B389-8A6F26C1E6D3}">
      <dsp:nvSpPr>
        <dsp:cNvPr id="0" name=""/>
        <dsp:cNvSpPr/>
      </dsp:nvSpPr>
      <dsp:spPr>
        <a:xfrm>
          <a:off x="0" y="1244679"/>
          <a:ext cx="6656769" cy="1152828"/>
        </a:xfrm>
        <a:prstGeom prst="roundRect">
          <a:avLst/>
        </a:prstGeom>
        <a:gradFill rotWithShape="0">
          <a:gsLst>
            <a:gs pos="0">
              <a:schemeClr val="accent2">
                <a:hueOff val="-4377215"/>
                <a:satOff val="-3950"/>
                <a:lumOff val="-881"/>
                <a:alphaOff val="0"/>
                <a:tint val="98000"/>
                <a:hueMod val="94000"/>
                <a:satMod val="130000"/>
                <a:lumMod val="128000"/>
              </a:schemeClr>
            </a:gs>
            <a:gs pos="100000">
              <a:schemeClr val="accent2">
                <a:hueOff val="-4377215"/>
                <a:satOff val="-3950"/>
                <a:lumOff val="-881"/>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fr-CA" sz="1900" b="0" kern="1200" dirty="0">
              <a:solidFill>
                <a:schemeClr val="tx2">
                  <a:lumMod val="60000"/>
                  <a:lumOff val="40000"/>
                </a:schemeClr>
              </a:solidFill>
            </a:rPr>
            <a:t>Le télétravail et la SST : quelles balises appliquer? </a:t>
          </a:r>
        </a:p>
        <a:p>
          <a:pPr marL="0" lvl="0" indent="0" algn="l" defTabSz="844550">
            <a:lnSpc>
              <a:spcPct val="90000"/>
            </a:lnSpc>
            <a:spcBef>
              <a:spcPct val="0"/>
            </a:spcBef>
            <a:spcAft>
              <a:spcPct val="35000"/>
            </a:spcAft>
            <a:buNone/>
          </a:pPr>
          <a:r>
            <a:rPr lang="fr-CA" sz="1900" kern="1200" dirty="0">
              <a:solidFill>
                <a:schemeClr val="tx2">
                  <a:lumMod val="60000"/>
                  <a:lumOff val="40000"/>
                </a:schemeClr>
              </a:solidFill>
            </a:rPr>
            <a:t>Rôles et responsabilités</a:t>
          </a:r>
        </a:p>
      </dsp:txBody>
      <dsp:txXfrm>
        <a:off x="56276" y="1300955"/>
        <a:ext cx="6544217" cy="1040276"/>
      </dsp:txXfrm>
    </dsp:sp>
    <dsp:sp modelId="{6A5D9879-1896-4C65-95D3-C7D5444BA58C}">
      <dsp:nvSpPr>
        <dsp:cNvPr id="0" name=""/>
        <dsp:cNvSpPr/>
      </dsp:nvSpPr>
      <dsp:spPr>
        <a:xfrm>
          <a:off x="0" y="3724091"/>
          <a:ext cx="6656769" cy="1152828"/>
        </a:xfrm>
        <a:prstGeom prst="roundRect">
          <a:avLst/>
        </a:prstGeom>
        <a:gradFill rotWithShape="0">
          <a:gsLst>
            <a:gs pos="0">
              <a:schemeClr val="accent2">
                <a:hueOff val="-6565823"/>
                <a:satOff val="-5925"/>
                <a:lumOff val="-1321"/>
                <a:alphaOff val="0"/>
                <a:tint val="98000"/>
                <a:hueMod val="94000"/>
                <a:satMod val="130000"/>
                <a:lumMod val="128000"/>
              </a:schemeClr>
            </a:gs>
            <a:gs pos="100000">
              <a:schemeClr val="accent2">
                <a:hueOff val="-6565823"/>
                <a:satOff val="-5925"/>
                <a:lumOff val="-1321"/>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fr-CA" sz="1900" kern="1200" dirty="0">
              <a:solidFill>
                <a:srgbClr val="002060"/>
              </a:solidFill>
            </a:rPr>
            <a:t>La déclaration, un outil de prévention!</a:t>
          </a:r>
        </a:p>
      </dsp:txBody>
      <dsp:txXfrm>
        <a:off x="56276" y="3780367"/>
        <a:ext cx="6544217" cy="1040276"/>
      </dsp:txXfrm>
    </dsp:sp>
    <dsp:sp modelId="{1A8637AD-EC82-451E-815D-4CD23B58DECD}">
      <dsp:nvSpPr>
        <dsp:cNvPr id="0" name=""/>
        <dsp:cNvSpPr/>
      </dsp:nvSpPr>
      <dsp:spPr>
        <a:xfrm>
          <a:off x="0" y="4906284"/>
          <a:ext cx="6656769" cy="1152828"/>
        </a:xfrm>
        <a:prstGeom prst="roundRect">
          <a:avLst/>
        </a:prstGeom>
        <a:gradFill rotWithShape="0">
          <a:gsLst>
            <a:gs pos="0">
              <a:schemeClr val="accent2">
                <a:hueOff val="-8754431"/>
                <a:satOff val="-7900"/>
                <a:lumOff val="-1762"/>
                <a:alphaOff val="0"/>
                <a:tint val="98000"/>
                <a:hueMod val="94000"/>
                <a:satMod val="130000"/>
                <a:lumMod val="128000"/>
              </a:schemeClr>
            </a:gs>
            <a:gs pos="100000">
              <a:schemeClr val="accent2">
                <a:hueOff val="-8754431"/>
                <a:satOff val="-7900"/>
                <a:lumOff val="-1762"/>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100000"/>
            </a:lnSpc>
            <a:spcBef>
              <a:spcPct val="0"/>
            </a:spcBef>
            <a:spcAft>
              <a:spcPct val="35000"/>
            </a:spcAft>
            <a:buNone/>
          </a:pPr>
          <a:r>
            <a:rPr lang="fr-CA" sz="1900" kern="1200" dirty="0"/>
            <a:t>Après un accident de travail ou une maladie professionnelle, quelles sont les suites (CNESST, assignation temporaire, accommodement)? </a:t>
          </a:r>
        </a:p>
      </dsp:txBody>
      <dsp:txXfrm>
        <a:off x="56276" y="4962560"/>
        <a:ext cx="6544217" cy="10402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1F23AD-B091-4EF9-83B9-D43E1282CFEE}">
      <dsp:nvSpPr>
        <dsp:cNvPr id="0" name=""/>
        <dsp:cNvSpPr/>
      </dsp:nvSpPr>
      <dsp:spPr>
        <a:xfrm>
          <a:off x="0" y="108238"/>
          <a:ext cx="2686347" cy="1611808"/>
        </a:xfrm>
        <a:prstGeom prst="rect">
          <a:avLst/>
        </a:prstGeom>
        <a:gradFill rotWithShape="0">
          <a:gsLst>
            <a:gs pos="0">
              <a:schemeClr val="accent2">
                <a:hueOff val="0"/>
                <a:satOff val="0"/>
                <a:lumOff val="0"/>
                <a:alphaOff val="0"/>
                <a:tint val="98000"/>
                <a:hueMod val="94000"/>
                <a:satMod val="130000"/>
                <a:lumMod val="128000"/>
              </a:schemeClr>
            </a:gs>
            <a:gs pos="100000">
              <a:schemeClr val="accent2">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fr-CA" sz="2700" kern="1200" dirty="0"/>
            <a:t>Les risques du travail de bureau</a:t>
          </a:r>
          <a:endParaRPr lang="en-US" sz="2700" kern="1200" dirty="0"/>
        </a:p>
      </dsp:txBody>
      <dsp:txXfrm>
        <a:off x="0" y="108238"/>
        <a:ext cx="2686347" cy="1611808"/>
      </dsp:txXfrm>
    </dsp:sp>
    <dsp:sp modelId="{C7C8C0E8-822E-4607-A925-F2976064ED9C}">
      <dsp:nvSpPr>
        <dsp:cNvPr id="0" name=""/>
        <dsp:cNvSpPr/>
      </dsp:nvSpPr>
      <dsp:spPr>
        <a:xfrm>
          <a:off x="2954982" y="108238"/>
          <a:ext cx="2686347" cy="1611808"/>
        </a:xfrm>
        <a:prstGeom prst="rect">
          <a:avLst/>
        </a:prstGeom>
        <a:gradFill rotWithShape="0">
          <a:gsLst>
            <a:gs pos="0">
              <a:schemeClr val="accent3">
                <a:hueOff val="0"/>
                <a:satOff val="0"/>
                <a:lumOff val="0"/>
                <a:alphaOff val="0"/>
                <a:tint val="98000"/>
                <a:hueMod val="94000"/>
                <a:satMod val="130000"/>
                <a:lumMod val="128000"/>
              </a:schemeClr>
            </a:gs>
            <a:gs pos="100000">
              <a:schemeClr val="accent3">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fr-CA" sz="2700" kern="1200" dirty="0"/>
            <a:t>Les obligations de l’employeur</a:t>
          </a:r>
          <a:endParaRPr lang="en-US" sz="2700" kern="1200" dirty="0"/>
        </a:p>
      </dsp:txBody>
      <dsp:txXfrm>
        <a:off x="2954982" y="108238"/>
        <a:ext cx="2686347" cy="1611808"/>
      </dsp:txXfrm>
    </dsp:sp>
    <dsp:sp modelId="{27257F53-047E-4B84-BFFB-5EF6C3625669}">
      <dsp:nvSpPr>
        <dsp:cNvPr id="0" name=""/>
        <dsp:cNvSpPr/>
      </dsp:nvSpPr>
      <dsp:spPr>
        <a:xfrm>
          <a:off x="5909964" y="108238"/>
          <a:ext cx="2686347" cy="1611808"/>
        </a:xfrm>
        <a:prstGeom prst="rect">
          <a:avLst/>
        </a:prstGeom>
        <a:gradFill rotWithShape="0">
          <a:gsLst>
            <a:gs pos="0">
              <a:schemeClr val="accent4">
                <a:hueOff val="0"/>
                <a:satOff val="0"/>
                <a:lumOff val="0"/>
                <a:alphaOff val="0"/>
                <a:tint val="98000"/>
                <a:hueMod val="94000"/>
                <a:satMod val="130000"/>
                <a:lumMod val="128000"/>
              </a:schemeClr>
            </a:gs>
            <a:gs pos="100000">
              <a:schemeClr val="accent4">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fr-CA" sz="2700" kern="1200" dirty="0"/>
            <a:t>Le rôle des travailleuses et  des travailleurs</a:t>
          </a:r>
          <a:endParaRPr lang="en-US" sz="2700" kern="1200" dirty="0"/>
        </a:p>
      </dsp:txBody>
      <dsp:txXfrm>
        <a:off x="5909964" y="108238"/>
        <a:ext cx="2686347" cy="1611808"/>
      </dsp:txXfrm>
    </dsp:sp>
    <dsp:sp modelId="{D8404873-BC71-4F18-8D50-E920B44938E2}">
      <dsp:nvSpPr>
        <dsp:cNvPr id="0" name=""/>
        <dsp:cNvSpPr/>
      </dsp:nvSpPr>
      <dsp:spPr>
        <a:xfrm>
          <a:off x="0" y="1988681"/>
          <a:ext cx="2686347" cy="1611808"/>
        </a:xfrm>
        <a:prstGeom prst="rect">
          <a:avLst/>
        </a:prstGeom>
        <a:gradFill rotWithShape="0">
          <a:gsLst>
            <a:gs pos="0">
              <a:schemeClr val="accent5">
                <a:hueOff val="0"/>
                <a:satOff val="0"/>
                <a:lumOff val="0"/>
                <a:alphaOff val="0"/>
                <a:tint val="98000"/>
                <a:hueMod val="94000"/>
                <a:satMod val="130000"/>
                <a:lumMod val="128000"/>
              </a:schemeClr>
            </a:gs>
            <a:gs pos="100000">
              <a:schemeClr val="accent5">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fr-CA" sz="2700" kern="1200" dirty="0"/>
            <a:t>Le rôle du syndicat</a:t>
          </a:r>
          <a:endParaRPr lang="en-US" sz="2700" kern="1200" dirty="0"/>
        </a:p>
      </dsp:txBody>
      <dsp:txXfrm>
        <a:off x="0" y="1988681"/>
        <a:ext cx="2686347" cy="1611808"/>
      </dsp:txXfrm>
    </dsp:sp>
    <dsp:sp modelId="{0472F031-DA0A-4AEE-B8B1-62DA32A6ED3E}">
      <dsp:nvSpPr>
        <dsp:cNvPr id="0" name=""/>
        <dsp:cNvSpPr/>
      </dsp:nvSpPr>
      <dsp:spPr>
        <a:xfrm>
          <a:off x="2954982" y="1988681"/>
          <a:ext cx="2686347" cy="1611808"/>
        </a:xfrm>
        <a:prstGeom prst="rect">
          <a:avLst/>
        </a:prstGeom>
        <a:gradFill rotWithShape="0">
          <a:gsLst>
            <a:gs pos="0">
              <a:schemeClr val="accent6">
                <a:hueOff val="0"/>
                <a:satOff val="0"/>
                <a:lumOff val="0"/>
                <a:alphaOff val="0"/>
                <a:tint val="98000"/>
                <a:hueMod val="94000"/>
                <a:satMod val="130000"/>
                <a:lumMod val="128000"/>
              </a:schemeClr>
            </a:gs>
            <a:gs pos="100000">
              <a:schemeClr val="accent6">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fr-CA" sz="2700" kern="1200" dirty="0"/>
            <a:t>La formation</a:t>
          </a:r>
          <a:endParaRPr lang="en-US" sz="2700" kern="1200" dirty="0"/>
        </a:p>
      </dsp:txBody>
      <dsp:txXfrm>
        <a:off x="2954982" y="1988681"/>
        <a:ext cx="2686347" cy="1611808"/>
      </dsp:txXfrm>
    </dsp:sp>
    <dsp:sp modelId="{3C9155B0-E306-4B5B-9585-58F040D3FBA1}">
      <dsp:nvSpPr>
        <dsp:cNvPr id="0" name=""/>
        <dsp:cNvSpPr/>
      </dsp:nvSpPr>
      <dsp:spPr>
        <a:xfrm>
          <a:off x="5909964" y="1988681"/>
          <a:ext cx="2686347" cy="1611808"/>
        </a:xfrm>
        <a:prstGeom prst="rect">
          <a:avLst/>
        </a:prstGeom>
        <a:gradFill rotWithShape="0">
          <a:gsLst>
            <a:gs pos="0">
              <a:schemeClr val="accent2">
                <a:hueOff val="0"/>
                <a:satOff val="0"/>
                <a:lumOff val="0"/>
                <a:alphaOff val="0"/>
                <a:tint val="98000"/>
                <a:hueMod val="94000"/>
                <a:satMod val="130000"/>
                <a:lumMod val="128000"/>
              </a:schemeClr>
            </a:gs>
            <a:gs pos="100000">
              <a:schemeClr val="accent2">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fr-CA" sz="2700" kern="1200" dirty="0"/>
            <a:t>La CNESST et l’ASSTSAS?</a:t>
          </a:r>
          <a:endParaRPr lang="en-US" sz="2700" kern="1200" dirty="0"/>
        </a:p>
      </dsp:txBody>
      <dsp:txXfrm>
        <a:off x="5909964" y="1988681"/>
        <a:ext cx="2686347" cy="16118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9601B4-4DCD-4865-B842-8CA27CEB4D87}">
      <dsp:nvSpPr>
        <dsp:cNvPr id="0" name=""/>
        <dsp:cNvSpPr/>
      </dsp:nvSpPr>
      <dsp:spPr>
        <a:xfrm>
          <a:off x="0" y="420"/>
          <a:ext cx="6656769" cy="57886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AB81D5-3FBA-4B51-8923-7A6D6892D08A}">
      <dsp:nvSpPr>
        <dsp:cNvPr id="0" name=""/>
        <dsp:cNvSpPr/>
      </dsp:nvSpPr>
      <dsp:spPr>
        <a:xfrm>
          <a:off x="175107" y="130665"/>
          <a:ext cx="318377" cy="31837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4B5F316-7852-40E2-B18B-FF9A1E0544D5}">
      <dsp:nvSpPr>
        <dsp:cNvPr id="0" name=""/>
        <dsp:cNvSpPr/>
      </dsp:nvSpPr>
      <dsp:spPr>
        <a:xfrm>
          <a:off x="668591" y="420"/>
          <a:ext cx="5988177" cy="578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263" tIns="61263" rIns="61263" bIns="61263" numCol="1" spcCol="1270" anchor="ctr" anchorCtr="0">
          <a:noAutofit/>
        </a:bodyPr>
        <a:lstStyle/>
        <a:p>
          <a:pPr marL="0" lvl="0" indent="0" algn="l" defTabSz="622300">
            <a:lnSpc>
              <a:spcPct val="100000"/>
            </a:lnSpc>
            <a:spcBef>
              <a:spcPct val="0"/>
            </a:spcBef>
            <a:spcAft>
              <a:spcPct val="35000"/>
            </a:spcAft>
            <a:buNone/>
          </a:pPr>
          <a:r>
            <a:rPr lang="fr-CA" sz="1400" kern="1200"/>
            <a:t>Existe-t-il une loi sur le télétravail ? </a:t>
          </a:r>
          <a:endParaRPr lang="en-US" sz="1400" kern="1200"/>
        </a:p>
      </dsp:txBody>
      <dsp:txXfrm>
        <a:off x="668591" y="420"/>
        <a:ext cx="5988177" cy="578867"/>
      </dsp:txXfrm>
    </dsp:sp>
    <dsp:sp modelId="{A9A973AC-F794-4DDF-B0DB-02E50151AE5B}">
      <dsp:nvSpPr>
        <dsp:cNvPr id="0" name=""/>
        <dsp:cNvSpPr/>
      </dsp:nvSpPr>
      <dsp:spPr>
        <a:xfrm>
          <a:off x="0" y="724004"/>
          <a:ext cx="6656769" cy="57886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64ADE1-A671-48E3-B79D-9EDC4D4752EA}">
      <dsp:nvSpPr>
        <dsp:cNvPr id="0" name=""/>
        <dsp:cNvSpPr/>
      </dsp:nvSpPr>
      <dsp:spPr>
        <a:xfrm>
          <a:off x="175107" y="854250"/>
          <a:ext cx="318377" cy="31837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043ECD5-BA84-4514-8FC9-FC633471AB15}">
      <dsp:nvSpPr>
        <dsp:cNvPr id="0" name=""/>
        <dsp:cNvSpPr/>
      </dsp:nvSpPr>
      <dsp:spPr>
        <a:xfrm>
          <a:off x="668591" y="724004"/>
          <a:ext cx="5988177" cy="578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263" tIns="61263" rIns="61263" bIns="61263" numCol="1" spcCol="1270" anchor="ctr" anchorCtr="0">
          <a:noAutofit/>
        </a:bodyPr>
        <a:lstStyle/>
        <a:p>
          <a:pPr marL="0" lvl="0" indent="0" algn="l" defTabSz="622300">
            <a:lnSpc>
              <a:spcPct val="100000"/>
            </a:lnSpc>
            <a:spcBef>
              <a:spcPct val="0"/>
            </a:spcBef>
            <a:spcAft>
              <a:spcPct val="35000"/>
            </a:spcAft>
            <a:buNone/>
          </a:pPr>
          <a:r>
            <a:rPr lang="fr-CA" sz="1400" kern="1200"/>
            <a:t>Pourquoi une politique de télétravail ?</a:t>
          </a:r>
          <a:endParaRPr lang="en-US" sz="1400" kern="1200"/>
        </a:p>
      </dsp:txBody>
      <dsp:txXfrm>
        <a:off x="668591" y="724004"/>
        <a:ext cx="5988177" cy="578867"/>
      </dsp:txXfrm>
    </dsp:sp>
    <dsp:sp modelId="{00DD5F75-EE11-4B52-A255-FA244FBFE870}">
      <dsp:nvSpPr>
        <dsp:cNvPr id="0" name=""/>
        <dsp:cNvSpPr/>
      </dsp:nvSpPr>
      <dsp:spPr>
        <a:xfrm>
          <a:off x="0" y="1447589"/>
          <a:ext cx="6656769" cy="57886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184D3D-389E-4BA1-A157-AACE9FD341DB}">
      <dsp:nvSpPr>
        <dsp:cNvPr id="0" name=""/>
        <dsp:cNvSpPr/>
      </dsp:nvSpPr>
      <dsp:spPr>
        <a:xfrm>
          <a:off x="175107" y="1577834"/>
          <a:ext cx="318377" cy="31837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F589A56-91F5-400F-80C3-E455CAC1258E}">
      <dsp:nvSpPr>
        <dsp:cNvPr id="0" name=""/>
        <dsp:cNvSpPr/>
      </dsp:nvSpPr>
      <dsp:spPr>
        <a:xfrm>
          <a:off x="668591" y="1447589"/>
          <a:ext cx="5988177" cy="578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263" tIns="61263" rIns="61263" bIns="61263" numCol="1" spcCol="1270" anchor="ctr" anchorCtr="0">
          <a:noAutofit/>
        </a:bodyPr>
        <a:lstStyle/>
        <a:p>
          <a:pPr marL="0" lvl="0" indent="0" algn="l" defTabSz="622300">
            <a:lnSpc>
              <a:spcPct val="100000"/>
            </a:lnSpc>
            <a:spcBef>
              <a:spcPct val="0"/>
            </a:spcBef>
            <a:spcAft>
              <a:spcPct val="35000"/>
            </a:spcAft>
            <a:buNone/>
          </a:pPr>
          <a:r>
            <a:rPr lang="fr-CA" sz="1400" kern="1200"/>
            <a:t>Comment faire la prévention à domicile ?</a:t>
          </a:r>
          <a:endParaRPr lang="en-US" sz="1400" kern="1200"/>
        </a:p>
      </dsp:txBody>
      <dsp:txXfrm>
        <a:off x="668591" y="1447589"/>
        <a:ext cx="5988177" cy="578867"/>
      </dsp:txXfrm>
    </dsp:sp>
    <dsp:sp modelId="{B88FC590-E7C4-456F-B2BA-977E2B8DB519}">
      <dsp:nvSpPr>
        <dsp:cNvPr id="0" name=""/>
        <dsp:cNvSpPr/>
      </dsp:nvSpPr>
      <dsp:spPr>
        <a:xfrm>
          <a:off x="0" y="2171173"/>
          <a:ext cx="6656769" cy="57886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208236F-F9B3-4528-A3B3-C4FE73EACFA0}">
      <dsp:nvSpPr>
        <dsp:cNvPr id="0" name=""/>
        <dsp:cNvSpPr/>
      </dsp:nvSpPr>
      <dsp:spPr>
        <a:xfrm>
          <a:off x="175107" y="2301418"/>
          <a:ext cx="318377" cy="31837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4AF0195-8191-485B-BFF8-516FD4BD9348}">
      <dsp:nvSpPr>
        <dsp:cNvPr id="0" name=""/>
        <dsp:cNvSpPr/>
      </dsp:nvSpPr>
      <dsp:spPr>
        <a:xfrm>
          <a:off x="668591" y="2171173"/>
          <a:ext cx="5988177" cy="578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263" tIns="61263" rIns="61263" bIns="61263" numCol="1" spcCol="1270" anchor="ctr" anchorCtr="0">
          <a:noAutofit/>
        </a:bodyPr>
        <a:lstStyle/>
        <a:p>
          <a:pPr marL="0" lvl="0" indent="0" algn="l" defTabSz="622300">
            <a:lnSpc>
              <a:spcPct val="100000"/>
            </a:lnSpc>
            <a:spcBef>
              <a:spcPct val="0"/>
            </a:spcBef>
            <a:spcAft>
              <a:spcPct val="35000"/>
            </a:spcAft>
            <a:buNone/>
          </a:pPr>
          <a:r>
            <a:rPr lang="fr-CA" sz="1400" kern="1200"/>
            <a:t>L’employeur peut-il inspecter mon lieu de travail à domicile?</a:t>
          </a:r>
          <a:endParaRPr lang="en-US" sz="1400" kern="1200"/>
        </a:p>
      </dsp:txBody>
      <dsp:txXfrm>
        <a:off x="668591" y="2171173"/>
        <a:ext cx="5988177" cy="578867"/>
      </dsp:txXfrm>
    </dsp:sp>
    <dsp:sp modelId="{78A6F10C-FAD4-452C-924C-DD5629AFCA7B}">
      <dsp:nvSpPr>
        <dsp:cNvPr id="0" name=""/>
        <dsp:cNvSpPr/>
      </dsp:nvSpPr>
      <dsp:spPr>
        <a:xfrm>
          <a:off x="0" y="2894758"/>
          <a:ext cx="6656769" cy="57886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4600B8B-7037-486F-A12C-2EB4513C7759}">
      <dsp:nvSpPr>
        <dsp:cNvPr id="0" name=""/>
        <dsp:cNvSpPr/>
      </dsp:nvSpPr>
      <dsp:spPr>
        <a:xfrm>
          <a:off x="175107" y="3025003"/>
          <a:ext cx="318377" cy="31837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4A33DB6-28FA-4088-81B4-E893FAD87324}">
      <dsp:nvSpPr>
        <dsp:cNvPr id="0" name=""/>
        <dsp:cNvSpPr/>
      </dsp:nvSpPr>
      <dsp:spPr>
        <a:xfrm>
          <a:off x="668591" y="2894758"/>
          <a:ext cx="5988177" cy="578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263" tIns="61263" rIns="61263" bIns="61263" numCol="1" spcCol="1270" anchor="ctr" anchorCtr="0">
          <a:noAutofit/>
        </a:bodyPr>
        <a:lstStyle/>
        <a:p>
          <a:pPr marL="0" lvl="0" indent="0" algn="l" defTabSz="622300">
            <a:lnSpc>
              <a:spcPct val="100000"/>
            </a:lnSpc>
            <a:spcBef>
              <a:spcPct val="0"/>
            </a:spcBef>
            <a:spcAft>
              <a:spcPct val="35000"/>
            </a:spcAft>
            <a:buNone/>
          </a:pPr>
          <a:r>
            <a:rPr lang="fr-CA" sz="1400" kern="1200"/>
            <a:t>Ai-je le droit de refuser une visite de l’employeur à domicile?</a:t>
          </a:r>
          <a:endParaRPr lang="en-US" sz="1400" kern="1200"/>
        </a:p>
      </dsp:txBody>
      <dsp:txXfrm>
        <a:off x="668591" y="2894758"/>
        <a:ext cx="5988177" cy="578867"/>
      </dsp:txXfrm>
    </dsp:sp>
    <dsp:sp modelId="{BF5CA29A-500D-4389-8037-6F610390AD01}">
      <dsp:nvSpPr>
        <dsp:cNvPr id="0" name=""/>
        <dsp:cNvSpPr/>
      </dsp:nvSpPr>
      <dsp:spPr>
        <a:xfrm>
          <a:off x="0" y="3618342"/>
          <a:ext cx="6656769" cy="57886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EA233CC-FE8C-4641-8502-F0D34C02923B}">
      <dsp:nvSpPr>
        <dsp:cNvPr id="0" name=""/>
        <dsp:cNvSpPr/>
      </dsp:nvSpPr>
      <dsp:spPr>
        <a:xfrm>
          <a:off x="175107" y="3748587"/>
          <a:ext cx="318377" cy="318377"/>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030AD91-185A-4936-A123-992D701C36C2}">
      <dsp:nvSpPr>
        <dsp:cNvPr id="0" name=""/>
        <dsp:cNvSpPr/>
      </dsp:nvSpPr>
      <dsp:spPr>
        <a:xfrm>
          <a:off x="668591" y="3618342"/>
          <a:ext cx="5988177" cy="578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263" tIns="61263" rIns="61263" bIns="61263" numCol="1" spcCol="1270" anchor="ctr" anchorCtr="0">
          <a:noAutofit/>
        </a:bodyPr>
        <a:lstStyle/>
        <a:p>
          <a:pPr marL="0" lvl="0" indent="0" algn="l" defTabSz="622300">
            <a:lnSpc>
              <a:spcPct val="100000"/>
            </a:lnSpc>
            <a:spcBef>
              <a:spcPct val="0"/>
            </a:spcBef>
            <a:spcAft>
              <a:spcPct val="35000"/>
            </a:spcAft>
            <a:buNone/>
          </a:pPr>
          <a:r>
            <a:rPr lang="fr-CA" sz="1400" kern="1200" dirty="0"/>
            <a:t>Un inspecteur de la CNESST peut-il visiter mon lieu de travail à domicile  sans mon consentement ?</a:t>
          </a:r>
          <a:endParaRPr lang="en-US" sz="1400" kern="1200" dirty="0"/>
        </a:p>
      </dsp:txBody>
      <dsp:txXfrm>
        <a:off x="668591" y="3618342"/>
        <a:ext cx="5988177" cy="578867"/>
      </dsp:txXfrm>
    </dsp:sp>
    <dsp:sp modelId="{B7729EE4-7B22-4E8D-8F72-D9E5F8849B82}">
      <dsp:nvSpPr>
        <dsp:cNvPr id="0" name=""/>
        <dsp:cNvSpPr/>
      </dsp:nvSpPr>
      <dsp:spPr>
        <a:xfrm>
          <a:off x="0" y="4341926"/>
          <a:ext cx="6656769" cy="57886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0842F98-6619-4169-8541-EA728F55380B}">
      <dsp:nvSpPr>
        <dsp:cNvPr id="0" name=""/>
        <dsp:cNvSpPr/>
      </dsp:nvSpPr>
      <dsp:spPr>
        <a:xfrm>
          <a:off x="175107" y="4472172"/>
          <a:ext cx="318377" cy="318377"/>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FD4AE81-35E6-4608-AF02-B0578F0ABBF4}">
      <dsp:nvSpPr>
        <dsp:cNvPr id="0" name=""/>
        <dsp:cNvSpPr/>
      </dsp:nvSpPr>
      <dsp:spPr>
        <a:xfrm>
          <a:off x="668591" y="4341926"/>
          <a:ext cx="5988177" cy="578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263" tIns="61263" rIns="61263" bIns="61263" numCol="1" spcCol="1270" anchor="ctr" anchorCtr="0">
          <a:noAutofit/>
        </a:bodyPr>
        <a:lstStyle/>
        <a:p>
          <a:pPr marL="0" lvl="0" indent="0" algn="l" defTabSz="622300">
            <a:lnSpc>
              <a:spcPct val="100000"/>
            </a:lnSpc>
            <a:spcBef>
              <a:spcPct val="0"/>
            </a:spcBef>
            <a:spcAft>
              <a:spcPct val="35000"/>
            </a:spcAft>
            <a:buNone/>
          </a:pPr>
          <a:r>
            <a:rPr lang="fr-CA" sz="1400" kern="1200" dirty="0"/>
            <a:t>Je me suis blessé à domicile en télétravail, dois-je le déclarer?</a:t>
          </a:r>
          <a:endParaRPr lang="en-US" sz="1400" kern="1200" dirty="0"/>
        </a:p>
      </dsp:txBody>
      <dsp:txXfrm>
        <a:off x="668591" y="4341926"/>
        <a:ext cx="5988177" cy="5788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2B60E2-E394-4B4E-AAB9-554654193FB2}">
      <dsp:nvSpPr>
        <dsp:cNvPr id="0" name=""/>
        <dsp:cNvSpPr/>
      </dsp:nvSpPr>
      <dsp:spPr>
        <a:xfrm>
          <a:off x="950719" y="102"/>
          <a:ext cx="2376797" cy="1426078"/>
        </a:xfrm>
        <a:prstGeom prst="rect">
          <a:avLst/>
        </a:prstGeom>
        <a:gradFill rotWithShape="0">
          <a:gsLst>
            <a:gs pos="0">
              <a:schemeClr val="accent2">
                <a:hueOff val="0"/>
                <a:satOff val="0"/>
                <a:lumOff val="0"/>
                <a:alphaOff val="0"/>
                <a:tint val="98000"/>
                <a:hueMod val="94000"/>
                <a:satMod val="130000"/>
                <a:lumMod val="128000"/>
              </a:schemeClr>
            </a:gs>
            <a:gs pos="100000">
              <a:schemeClr val="accent2">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r-CA" sz="1800" kern="1200" dirty="0"/>
            <a:t>Exemples de risques psychosociaux</a:t>
          </a:r>
          <a:endParaRPr lang="en-US" sz="1800" kern="1200" dirty="0"/>
        </a:p>
      </dsp:txBody>
      <dsp:txXfrm>
        <a:off x="950719" y="102"/>
        <a:ext cx="2376797" cy="1426078"/>
      </dsp:txXfrm>
    </dsp:sp>
    <dsp:sp modelId="{F1E3571A-E563-475D-B087-F8043152F83D}">
      <dsp:nvSpPr>
        <dsp:cNvPr id="0" name=""/>
        <dsp:cNvSpPr/>
      </dsp:nvSpPr>
      <dsp:spPr>
        <a:xfrm>
          <a:off x="3565196" y="102"/>
          <a:ext cx="2376797" cy="1426078"/>
        </a:xfrm>
        <a:prstGeom prst="rect">
          <a:avLst/>
        </a:prstGeom>
        <a:gradFill rotWithShape="0">
          <a:gsLst>
            <a:gs pos="0">
              <a:schemeClr val="accent3">
                <a:hueOff val="0"/>
                <a:satOff val="0"/>
                <a:lumOff val="0"/>
                <a:alphaOff val="0"/>
                <a:tint val="98000"/>
                <a:hueMod val="94000"/>
                <a:satMod val="130000"/>
                <a:lumMod val="128000"/>
              </a:schemeClr>
            </a:gs>
            <a:gs pos="100000">
              <a:schemeClr val="accent3">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r-CA" sz="1800" kern="1200"/>
            <a:t>Comment déclarer et  prévenir les RPS </a:t>
          </a:r>
          <a:endParaRPr lang="en-US" sz="1800" kern="1200"/>
        </a:p>
      </dsp:txBody>
      <dsp:txXfrm>
        <a:off x="3565196" y="102"/>
        <a:ext cx="2376797" cy="1426078"/>
      </dsp:txXfrm>
    </dsp:sp>
    <dsp:sp modelId="{90F38681-F57C-4693-9340-BE154F44D332}">
      <dsp:nvSpPr>
        <dsp:cNvPr id="0" name=""/>
        <dsp:cNvSpPr/>
      </dsp:nvSpPr>
      <dsp:spPr>
        <a:xfrm>
          <a:off x="6179674" y="102"/>
          <a:ext cx="2376797" cy="1426078"/>
        </a:xfrm>
        <a:prstGeom prst="rect">
          <a:avLst/>
        </a:prstGeom>
        <a:gradFill rotWithShape="0">
          <a:gsLst>
            <a:gs pos="0">
              <a:schemeClr val="accent4">
                <a:hueOff val="0"/>
                <a:satOff val="0"/>
                <a:lumOff val="0"/>
                <a:alphaOff val="0"/>
                <a:tint val="98000"/>
                <a:hueMod val="94000"/>
                <a:satMod val="130000"/>
                <a:lumMod val="128000"/>
              </a:schemeClr>
            </a:gs>
            <a:gs pos="100000">
              <a:schemeClr val="accent4">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r-CA" sz="1800" kern="1200" dirty="0"/>
            <a:t>Les RPS et les lésions professionnelles</a:t>
          </a:r>
          <a:endParaRPr lang="en-US" sz="1800" kern="1200" dirty="0"/>
        </a:p>
      </dsp:txBody>
      <dsp:txXfrm>
        <a:off x="6179674" y="102"/>
        <a:ext cx="2376797" cy="1426078"/>
      </dsp:txXfrm>
    </dsp:sp>
    <dsp:sp modelId="{A3C0396D-C2B7-48DA-9215-FA110679F13E}">
      <dsp:nvSpPr>
        <dsp:cNvPr id="0" name=""/>
        <dsp:cNvSpPr/>
      </dsp:nvSpPr>
      <dsp:spPr>
        <a:xfrm>
          <a:off x="2257957" y="1663860"/>
          <a:ext cx="2376797" cy="1426078"/>
        </a:xfrm>
        <a:prstGeom prst="rect">
          <a:avLst/>
        </a:prstGeom>
        <a:gradFill rotWithShape="0">
          <a:gsLst>
            <a:gs pos="0">
              <a:schemeClr val="accent5">
                <a:hueOff val="0"/>
                <a:satOff val="0"/>
                <a:lumOff val="0"/>
                <a:alphaOff val="0"/>
                <a:tint val="98000"/>
                <a:hueMod val="94000"/>
                <a:satMod val="130000"/>
                <a:lumMod val="128000"/>
              </a:schemeClr>
            </a:gs>
            <a:gs pos="100000">
              <a:schemeClr val="accent5">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r-CA" sz="1800" kern="1200" dirty="0"/>
            <a:t>Quand et comment intervient la CNESST dans la gestion des RPS? </a:t>
          </a:r>
          <a:endParaRPr lang="en-US" sz="1800" kern="1200" dirty="0"/>
        </a:p>
      </dsp:txBody>
      <dsp:txXfrm>
        <a:off x="2257957" y="1663860"/>
        <a:ext cx="2376797" cy="1426078"/>
      </dsp:txXfrm>
    </dsp:sp>
    <dsp:sp modelId="{06BA37ED-CFFA-45F8-97FF-9C2E7E56CD6F}">
      <dsp:nvSpPr>
        <dsp:cNvPr id="0" name=""/>
        <dsp:cNvSpPr/>
      </dsp:nvSpPr>
      <dsp:spPr>
        <a:xfrm>
          <a:off x="4872435" y="1663860"/>
          <a:ext cx="2376797" cy="1426078"/>
        </a:xfrm>
        <a:prstGeom prst="rect">
          <a:avLst/>
        </a:prstGeom>
        <a:gradFill rotWithShape="0">
          <a:gsLst>
            <a:gs pos="0">
              <a:schemeClr val="accent6">
                <a:hueOff val="0"/>
                <a:satOff val="0"/>
                <a:lumOff val="0"/>
                <a:alphaOff val="0"/>
                <a:tint val="98000"/>
                <a:hueMod val="94000"/>
                <a:satMod val="130000"/>
                <a:lumMod val="128000"/>
              </a:schemeClr>
            </a:gs>
            <a:gs pos="100000">
              <a:schemeClr val="accent6">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r-CA" sz="1800" kern="1200" dirty="0"/>
            <a:t>Les changements technologiques et l’intelligence artificielle, des facteurs de risque ?</a:t>
          </a:r>
          <a:endParaRPr lang="en-US" sz="1800" kern="1200" dirty="0"/>
        </a:p>
      </dsp:txBody>
      <dsp:txXfrm>
        <a:off x="4872435" y="1663860"/>
        <a:ext cx="2376797" cy="14260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2ECEB1-1030-466C-888E-6C738A3EEDD1}">
      <dsp:nvSpPr>
        <dsp:cNvPr id="0" name=""/>
        <dsp:cNvSpPr/>
      </dsp:nvSpPr>
      <dsp:spPr>
        <a:xfrm>
          <a:off x="0" y="3844"/>
          <a:ext cx="6656769" cy="81892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EA4E27-17F1-47C1-B0F4-19D45F9BE543}">
      <dsp:nvSpPr>
        <dsp:cNvPr id="0" name=""/>
        <dsp:cNvSpPr/>
      </dsp:nvSpPr>
      <dsp:spPr>
        <a:xfrm>
          <a:off x="247723" y="188101"/>
          <a:ext cx="450406" cy="45040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1D9BE7C-E7AB-47E9-9B59-D20D6D611BC0}">
      <dsp:nvSpPr>
        <dsp:cNvPr id="0" name=""/>
        <dsp:cNvSpPr/>
      </dsp:nvSpPr>
      <dsp:spPr>
        <a:xfrm>
          <a:off x="945853" y="3844"/>
          <a:ext cx="5710915" cy="818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669" tIns="86669" rIns="86669" bIns="86669" numCol="1" spcCol="1270" anchor="ctr" anchorCtr="0">
          <a:noAutofit/>
        </a:bodyPr>
        <a:lstStyle/>
        <a:p>
          <a:pPr marL="0" lvl="0" indent="0" algn="l" defTabSz="844550">
            <a:lnSpc>
              <a:spcPct val="90000"/>
            </a:lnSpc>
            <a:spcBef>
              <a:spcPct val="0"/>
            </a:spcBef>
            <a:spcAft>
              <a:spcPct val="35000"/>
            </a:spcAft>
            <a:buNone/>
          </a:pPr>
          <a:r>
            <a:rPr lang="fr-CA" sz="1900" kern="1200"/>
            <a:t>Que veut dire déclarer ?</a:t>
          </a:r>
          <a:endParaRPr lang="en-US" sz="1900" kern="1200"/>
        </a:p>
      </dsp:txBody>
      <dsp:txXfrm>
        <a:off x="945853" y="3844"/>
        <a:ext cx="5710915" cy="818920"/>
      </dsp:txXfrm>
    </dsp:sp>
    <dsp:sp modelId="{5ECAD72A-1FFE-4E0C-9A9E-AF89D53E8D82}">
      <dsp:nvSpPr>
        <dsp:cNvPr id="0" name=""/>
        <dsp:cNvSpPr/>
      </dsp:nvSpPr>
      <dsp:spPr>
        <a:xfrm>
          <a:off x="0" y="1027495"/>
          <a:ext cx="6656769" cy="81892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F404E3-64A3-449A-B59D-B34AB1896D9D}">
      <dsp:nvSpPr>
        <dsp:cNvPr id="0" name=""/>
        <dsp:cNvSpPr/>
      </dsp:nvSpPr>
      <dsp:spPr>
        <a:xfrm>
          <a:off x="247723" y="1211753"/>
          <a:ext cx="450406" cy="45040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8B0D256-F942-4A4C-BB20-E6BD35594A92}">
      <dsp:nvSpPr>
        <dsp:cNvPr id="0" name=""/>
        <dsp:cNvSpPr/>
      </dsp:nvSpPr>
      <dsp:spPr>
        <a:xfrm>
          <a:off x="945853" y="1027495"/>
          <a:ext cx="5710915" cy="818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669" tIns="86669" rIns="86669" bIns="86669" numCol="1" spcCol="1270" anchor="ctr" anchorCtr="0">
          <a:noAutofit/>
        </a:bodyPr>
        <a:lstStyle/>
        <a:p>
          <a:pPr marL="0" lvl="0" indent="0" algn="l" defTabSz="844550">
            <a:lnSpc>
              <a:spcPct val="90000"/>
            </a:lnSpc>
            <a:spcBef>
              <a:spcPct val="0"/>
            </a:spcBef>
            <a:spcAft>
              <a:spcPct val="35000"/>
            </a:spcAft>
            <a:buNone/>
          </a:pPr>
          <a:r>
            <a:rPr lang="fr-CA" sz="1900" kern="1200"/>
            <a:t>Est-ce obligatoire de déclarer ?</a:t>
          </a:r>
          <a:endParaRPr lang="en-US" sz="1900" kern="1200"/>
        </a:p>
      </dsp:txBody>
      <dsp:txXfrm>
        <a:off x="945853" y="1027495"/>
        <a:ext cx="5710915" cy="818920"/>
      </dsp:txXfrm>
    </dsp:sp>
    <dsp:sp modelId="{FD3640B4-16FB-4AEC-8ECB-BC1319C52729}">
      <dsp:nvSpPr>
        <dsp:cNvPr id="0" name=""/>
        <dsp:cNvSpPr/>
      </dsp:nvSpPr>
      <dsp:spPr>
        <a:xfrm>
          <a:off x="0" y="2051147"/>
          <a:ext cx="6656769" cy="81892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D61DB17-59C9-4ECA-84FC-C283F9CEC8FA}">
      <dsp:nvSpPr>
        <dsp:cNvPr id="0" name=""/>
        <dsp:cNvSpPr/>
      </dsp:nvSpPr>
      <dsp:spPr>
        <a:xfrm>
          <a:off x="247723" y="2235404"/>
          <a:ext cx="450406" cy="45040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7EE6D14-BE7A-4D93-9D7C-4BB554F8DAEB}">
      <dsp:nvSpPr>
        <dsp:cNvPr id="0" name=""/>
        <dsp:cNvSpPr/>
      </dsp:nvSpPr>
      <dsp:spPr>
        <a:xfrm>
          <a:off x="945853" y="2051147"/>
          <a:ext cx="5710915" cy="818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669" tIns="86669" rIns="86669" bIns="86669" numCol="1" spcCol="1270" anchor="ctr" anchorCtr="0">
          <a:noAutofit/>
        </a:bodyPr>
        <a:lstStyle/>
        <a:p>
          <a:pPr marL="0" lvl="0" indent="0" algn="l" defTabSz="844550">
            <a:lnSpc>
              <a:spcPct val="90000"/>
            </a:lnSpc>
            <a:spcBef>
              <a:spcPct val="0"/>
            </a:spcBef>
            <a:spcAft>
              <a:spcPct val="35000"/>
            </a:spcAft>
            <a:buNone/>
          </a:pPr>
          <a:r>
            <a:rPr lang="fr-CA" sz="1900" kern="1200" dirty="0"/>
            <a:t>je n’ai pas eu d’accident, dois-je déclarer ?</a:t>
          </a:r>
          <a:endParaRPr lang="en-US" sz="1900" kern="1200" dirty="0"/>
        </a:p>
      </dsp:txBody>
      <dsp:txXfrm>
        <a:off x="945853" y="2051147"/>
        <a:ext cx="5710915" cy="818920"/>
      </dsp:txXfrm>
    </dsp:sp>
    <dsp:sp modelId="{F5581D5E-1015-4106-AF14-437DA3486A2C}">
      <dsp:nvSpPr>
        <dsp:cNvPr id="0" name=""/>
        <dsp:cNvSpPr/>
      </dsp:nvSpPr>
      <dsp:spPr>
        <a:xfrm>
          <a:off x="0" y="3074798"/>
          <a:ext cx="6656769" cy="81892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59D3BB-9A9E-4514-A685-6BA25BC271A0}">
      <dsp:nvSpPr>
        <dsp:cNvPr id="0" name=""/>
        <dsp:cNvSpPr/>
      </dsp:nvSpPr>
      <dsp:spPr>
        <a:xfrm>
          <a:off x="247723" y="3259055"/>
          <a:ext cx="450406" cy="45040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B5F2064-FAD4-49DA-B06C-F182653ECCE2}">
      <dsp:nvSpPr>
        <dsp:cNvPr id="0" name=""/>
        <dsp:cNvSpPr/>
      </dsp:nvSpPr>
      <dsp:spPr>
        <a:xfrm>
          <a:off x="945853" y="3074798"/>
          <a:ext cx="5710915" cy="818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669" tIns="86669" rIns="86669" bIns="86669" numCol="1" spcCol="1270" anchor="ctr" anchorCtr="0">
          <a:noAutofit/>
        </a:bodyPr>
        <a:lstStyle/>
        <a:p>
          <a:pPr marL="0" lvl="0" indent="0" algn="l" defTabSz="844550">
            <a:lnSpc>
              <a:spcPct val="90000"/>
            </a:lnSpc>
            <a:spcBef>
              <a:spcPct val="0"/>
            </a:spcBef>
            <a:spcAft>
              <a:spcPct val="35000"/>
            </a:spcAft>
            <a:buNone/>
          </a:pPr>
          <a:r>
            <a:rPr lang="fr-CA" sz="1900" kern="1200"/>
            <a:t>À quoi ça sert  de déclarer?</a:t>
          </a:r>
          <a:endParaRPr lang="en-US" sz="1900" kern="1200"/>
        </a:p>
      </dsp:txBody>
      <dsp:txXfrm>
        <a:off x="945853" y="3074798"/>
        <a:ext cx="5710915" cy="818920"/>
      </dsp:txXfrm>
    </dsp:sp>
    <dsp:sp modelId="{5A4DF44D-FC3C-46B2-9CAC-8B68DCC0A281}">
      <dsp:nvSpPr>
        <dsp:cNvPr id="0" name=""/>
        <dsp:cNvSpPr/>
      </dsp:nvSpPr>
      <dsp:spPr>
        <a:xfrm>
          <a:off x="0" y="4098449"/>
          <a:ext cx="6656769" cy="81892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87CC578-72A5-47B5-A07F-BAD703244715}">
      <dsp:nvSpPr>
        <dsp:cNvPr id="0" name=""/>
        <dsp:cNvSpPr/>
      </dsp:nvSpPr>
      <dsp:spPr>
        <a:xfrm>
          <a:off x="247723" y="4282706"/>
          <a:ext cx="450406" cy="45040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52D819C-5EED-46EB-A2CA-C494B3008974}">
      <dsp:nvSpPr>
        <dsp:cNvPr id="0" name=""/>
        <dsp:cNvSpPr/>
      </dsp:nvSpPr>
      <dsp:spPr>
        <a:xfrm>
          <a:off x="945853" y="4098449"/>
          <a:ext cx="5710915" cy="818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669" tIns="86669" rIns="86669" bIns="86669" numCol="1" spcCol="1270" anchor="ctr" anchorCtr="0">
          <a:noAutofit/>
        </a:bodyPr>
        <a:lstStyle/>
        <a:p>
          <a:pPr marL="0" lvl="0" indent="0" algn="l" defTabSz="844550">
            <a:lnSpc>
              <a:spcPct val="90000"/>
            </a:lnSpc>
            <a:spcBef>
              <a:spcPct val="0"/>
            </a:spcBef>
            <a:spcAft>
              <a:spcPct val="35000"/>
            </a:spcAft>
            <a:buNone/>
          </a:pPr>
          <a:r>
            <a:rPr lang="fr-CA" sz="1900" kern="1200"/>
            <a:t>Quel est le délai pour déclarer ?</a:t>
          </a:r>
          <a:endParaRPr lang="en-US" sz="1900" kern="1200"/>
        </a:p>
      </dsp:txBody>
      <dsp:txXfrm>
        <a:off x="945853" y="4098449"/>
        <a:ext cx="5710915" cy="8189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C1B2E-D4B2-4C70-B74F-33B45E02299E}">
      <dsp:nvSpPr>
        <dsp:cNvPr id="0" name=""/>
        <dsp:cNvSpPr/>
      </dsp:nvSpPr>
      <dsp:spPr>
        <a:xfrm>
          <a:off x="0" y="2042"/>
          <a:ext cx="6656769" cy="103518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DAED63C-A8CF-4A8F-A727-7E45D0B02C08}">
      <dsp:nvSpPr>
        <dsp:cNvPr id="0" name=""/>
        <dsp:cNvSpPr/>
      </dsp:nvSpPr>
      <dsp:spPr>
        <a:xfrm>
          <a:off x="313143" y="234959"/>
          <a:ext cx="569351" cy="56935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C709EB3-CD27-48DF-9953-4A93F1062CE0}">
      <dsp:nvSpPr>
        <dsp:cNvPr id="0" name=""/>
        <dsp:cNvSpPr/>
      </dsp:nvSpPr>
      <dsp:spPr>
        <a:xfrm>
          <a:off x="1195638" y="2042"/>
          <a:ext cx="5461130" cy="10351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557" tIns="109557" rIns="109557" bIns="109557" numCol="1" spcCol="1270" anchor="ctr" anchorCtr="0">
          <a:noAutofit/>
        </a:bodyPr>
        <a:lstStyle/>
        <a:p>
          <a:pPr marL="0" lvl="0" indent="0" algn="l" defTabSz="977900">
            <a:lnSpc>
              <a:spcPct val="100000"/>
            </a:lnSpc>
            <a:spcBef>
              <a:spcPct val="0"/>
            </a:spcBef>
            <a:spcAft>
              <a:spcPct val="35000"/>
            </a:spcAft>
            <a:buNone/>
          </a:pPr>
          <a:r>
            <a:rPr lang="fr-CA" sz="2200" kern="1200" dirty="0"/>
            <a:t>Accident de travail ou maladie professionnelle ?</a:t>
          </a:r>
          <a:endParaRPr lang="en-US" sz="2200" kern="1200" dirty="0"/>
        </a:p>
      </dsp:txBody>
      <dsp:txXfrm>
        <a:off x="1195638" y="2042"/>
        <a:ext cx="5461130" cy="1035185"/>
      </dsp:txXfrm>
    </dsp:sp>
    <dsp:sp modelId="{529529D4-7B18-4EB8-A42E-EADFDBF45A8C}">
      <dsp:nvSpPr>
        <dsp:cNvPr id="0" name=""/>
        <dsp:cNvSpPr/>
      </dsp:nvSpPr>
      <dsp:spPr>
        <a:xfrm>
          <a:off x="0" y="1296024"/>
          <a:ext cx="6656769" cy="103518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D4A523-9193-4CB0-818E-A40A09E70DED}">
      <dsp:nvSpPr>
        <dsp:cNvPr id="0" name=""/>
        <dsp:cNvSpPr/>
      </dsp:nvSpPr>
      <dsp:spPr>
        <a:xfrm>
          <a:off x="313143" y="1528940"/>
          <a:ext cx="569351" cy="56935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CFB6B64-8F75-411F-AB6D-277E2FB5B553}">
      <dsp:nvSpPr>
        <dsp:cNvPr id="0" name=""/>
        <dsp:cNvSpPr/>
      </dsp:nvSpPr>
      <dsp:spPr>
        <a:xfrm>
          <a:off x="1195638" y="1296024"/>
          <a:ext cx="5461130" cy="10351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557" tIns="109557" rIns="109557" bIns="109557" numCol="1" spcCol="1270" anchor="ctr" anchorCtr="0">
          <a:noAutofit/>
        </a:bodyPr>
        <a:lstStyle/>
        <a:p>
          <a:pPr marL="0" lvl="0" indent="0" algn="l" defTabSz="977900">
            <a:lnSpc>
              <a:spcPct val="100000"/>
            </a:lnSpc>
            <a:spcBef>
              <a:spcPct val="0"/>
            </a:spcBef>
            <a:spcAft>
              <a:spcPct val="35000"/>
            </a:spcAft>
            <a:buNone/>
          </a:pPr>
          <a:r>
            <a:rPr lang="fr-CA" sz="2200" kern="1200" dirty="0"/>
            <a:t>Le processus </a:t>
          </a:r>
          <a:r>
            <a:rPr lang="fr-CA" sz="2200" kern="1200"/>
            <a:t>médicoadministratif</a:t>
          </a:r>
          <a:r>
            <a:rPr lang="fr-CA" sz="2200" kern="1200" dirty="0"/>
            <a:t> </a:t>
          </a:r>
          <a:endParaRPr lang="en-US" sz="2200" kern="1200" dirty="0"/>
        </a:p>
      </dsp:txBody>
      <dsp:txXfrm>
        <a:off x="1195638" y="1296024"/>
        <a:ext cx="5461130" cy="1035185"/>
      </dsp:txXfrm>
    </dsp:sp>
    <dsp:sp modelId="{E30A65A9-8E34-4BD2-B38B-FE549DAAB948}">
      <dsp:nvSpPr>
        <dsp:cNvPr id="0" name=""/>
        <dsp:cNvSpPr/>
      </dsp:nvSpPr>
      <dsp:spPr>
        <a:xfrm>
          <a:off x="0" y="2590005"/>
          <a:ext cx="6656769" cy="103518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3CCE8F-CB8B-47B5-9734-C017F96B6413}">
      <dsp:nvSpPr>
        <dsp:cNvPr id="0" name=""/>
        <dsp:cNvSpPr/>
      </dsp:nvSpPr>
      <dsp:spPr>
        <a:xfrm>
          <a:off x="313143" y="2822922"/>
          <a:ext cx="569351" cy="56935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5BFB463-B80D-4745-8A61-AD18F7680ED2}">
      <dsp:nvSpPr>
        <dsp:cNvPr id="0" name=""/>
        <dsp:cNvSpPr/>
      </dsp:nvSpPr>
      <dsp:spPr>
        <a:xfrm>
          <a:off x="1195638" y="2590005"/>
          <a:ext cx="5461130" cy="10351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557" tIns="109557" rIns="109557" bIns="109557" numCol="1" spcCol="1270" anchor="ctr" anchorCtr="0">
          <a:noAutofit/>
        </a:bodyPr>
        <a:lstStyle/>
        <a:p>
          <a:pPr marL="0" lvl="0" indent="0" algn="l" defTabSz="977900">
            <a:lnSpc>
              <a:spcPct val="100000"/>
            </a:lnSpc>
            <a:spcBef>
              <a:spcPct val="0"/>
            </a:spcBef>
            <a:spcAft>
              <a:spcPct val="35000"/>
            </a:spcAft>
            <a:buNone/>
          </a:pPr>
          <a:r>
            <a:rPr lang="fr-CA" sz="2200" kern="1200" dirty="0"/>
            <a:t>Travaux légers, assignation temporaire, retour progressif?</a:t>
          </a:r>
          <a:endParaRPr lang="en-US" sz="2200" kern="1200" dirty="0"/>
        </a:p>
      </dsp:txBody>
      <dsp:txXfrm>
        <a:off x="1195638" y="2590005"/>
        <a:ext cx="5461130" cy="1035185"/>
      </dsp:txXfrm>
    </dsp:sp>
    <dsp:sp modelId="{5677081C-19EA-461A-9A47-BD76357244B3}">
      <dsp:nvSpPr>
        <dsp:cNvPr id="0" name=""/>
        <dsp:cNvSpPr/>
      </dsp:nvSpPr>
      <dsp:spPr>
        <a:xfrm>
          <a:off x="0" y="3883987"/>
          <a:ext cx="6656769" cy="103518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ACDF7EF-0A1F-46C3-8D52-F2E171D2D6AF}">
      <dsp:nvSpPr>
        <dsp:cNvPr id="0" name=""/>
        <dsp:cNvSpPr/>
      </dsp:nvSpPr>
      <dsp:spPr>
        <a:xfrm>
          <a:off x="313143" y="4116903"/>
          <a:ext cx="569351" cy="56935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0590521-443A-49C7-9ECF-32FF7812C2FB}">
      <dsp:nvSpPr>
        <dsp:cNvPr id="0" name=""/>
        <dsp:cNvSpPr/>
      </dsp:nvSpPr>
      <dsp:spPr>
        <a:xfrm>
          <a:off x="1195638" y="3883987"/>
          <a:ext cx="5461130" cy="10351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557" tIns="109557" rIns="109557" bIns="109557" numCol="1" spcCol="1270" anchor="ctr" anchorCtr="0">
          <a:noAutofit/>
        </a:bodyPr>
        <a:lstStyle/>
        <a:p>
          <a:pPr marL="0" lvl="0" indent="0" algn="l" defTabSz="977900">
            <a:lnSpc>
              <a:spcPct val="100000"/>
            </a:lnSpc>
            <a:spcBef>
              <a:spcPct val="0"/>
            </a:spcBef>
            <a:spcAft>
              <a:spcPct val="35000"/>
            </a:spcAft>
            <a:buNone/>
          </a:pPr>
          <a:r>
            <a:rPr lang="fr-CA" sz="2200" kern="1200" dirty="0"/>
            <a:t>Le retour au poste et les limitations fonctionnelles (accommodent)? </a:t>
          </a:r>
          <a:endParaRPr lang="en-US" sz="2200" kern="1200" dirty="0"/>
        </a:p>
      </dsp:txBody>
      <dsp:txXfrm>
        <a:off x="1195638" y="3883987"/>
        <a:ext cx="5461130" cy="103518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24770" cy="458788"/>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953853" y="0"/>
            <a:ext cx="3024770" cy="458788"/>
          </a:xfrm>
          <a:prstGeom prst="rect">
            <a:avLst/>
          </a:prstGeom>
        </p:spPr>
        <p:txBody>
          <a:bodyPr vert="horz" lIns="91440" tIns="45720" rIns="91440" bIns="45720" rtlCol="0"/>
          <a:lstStyle>
            <a:lvl1pPr algn="r">
              <a:defRPr sz="1200"/>
            </a:lvl1pPr>
          </a:lstStyle>
          <a:p>
            <a:fld id="{ECF1CE6B-A0F3-4F3E-95AA-EBE9293DE21B}" type="datetimeFigureOut">
              <a:rPr lang="fr-CA" smtClean="0"/>
              <a:t>2025-11-10</a:t>
            </a:fld>
            <a:endParaRPr lang="fr-CA"/>
          </a:p>
        </p:txBody>
      </p:sp>
      <p:sp>
        <p:nvSpPr>
          <p:cNvPr id="4" name="Espace réservé de l'image des diapositives 3"/>
          <p:cNvSpPr>
            <a:spLocks noGrp="1" noRot="1" noChangeAspect="1"/>
          </p:cNvSpPr>
          <p:nvPr>
            <p:ph type="sldImg" idx="2"/>
          </p:nvPr>
        </p:nvSpPr>
        <p:spPr>
          <a:xfrm>
            <a:off x="746125" y="1143000"/>
            <a:ext cx="5487988"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notes 4"/>
          <p:cNvSpPr>
            <a:spLocks noGrp="1"/>
          </p:cNvSpPr>
          <p:nvPr>
            <p:ph type="body" sz="quarter" idx="3"/>
          </p:nvPr>
        </p:nvSpPr>
        <p:spPr>
          <a:xfrm>
            <a:off x="698024" y="4400550"/>
            <a:ext cx="558419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p:cNvSpPr>
            <a:spLocks noGrp="1"/>
          </p:cNvSpPr>
          <p:nvPr>
            <p:ph type="ftr" sz="quarter" idx="4"/>
          </p:nvPr>
        </p:nvSpPr>
        <p:spPr>
          <a:xfrm>
            <a:off x="0" y="8685214"/>
            <a:ext cx="3024770" cy="458787"/>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953853" y="8685214"/>
            <a:ext cx="3024770" cy="458787"/>
          </a:xfrm>
          <a:prstGeom prst="rect">
            <a:avLst/>
          </a:prstGeom>
        </p:spPr>
        <p:txBody>
          <a:bodyPr vert="horz" lIns="91440" tIns="45720" rIns="91440" bIns="45720" rtlCol="0" anchor="b"/>
          <a:lstStyle>
            <a:lvl1pPr algn="r">
              <a:defRPr sz="1200"/>
            </a:lvl1pPr>
          </a:lstStyle>
          <a:p>
            <a:fld id="{3E18A08C-BF5D-41C0-A45E-4033DC141E40}" type="slidenum">
              <a:rPr lang="fr-CA" smtClean="0"/>
              <a:t>‹N°›</a:t>
            </a:fld>
            <a:endParaRPr lang="fr-CA"/>
          </a:p>
        </p:txBody>
      </p:sp>
    </p:spTree>
    <p:extLst>
      <p:ext uri="{BB962C8B-B14F-4D97-AF65-F5344CB8AC3E}">
        <p14:creationId xmlns:p14="http://schemas.microsoft.com/office/powerpoint/2010/main" val="1365174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3E18A08C-BF5D-41C0-A45E-4033DC141E40}" type="slidenum">
              <a:rPr lang="fr-CA" smtClean="0"/>
              <a:t>1</a:t>
            </a:fld>
            <a:endParaRPr lang="fr-CA"/>
          </a:p>
        </p:txBody>
      </p:sp>
    </p:spTree>
    <p:extLst>
      <p:ext uri="{BB962C8B-B14F-4D97-AF65-F5344CB8AC3E}">
        <p14:creationId xmlns:p14="http://schemas.microsoft.com/office/powerpoint/2010/main" val="2134269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Les risques:  </a:t>
            </a:r>
          </a:p>
          <a:p>
            <a:r>
              <a:rPr lang="fr-CA" dirty="0"/>
              <a:t>Posture statique (TMS)- </a:t>
            </a:r>
          </a:p>
          <a:p>
            <a:r>
              <a:rPr lang="fr-CA" dirty="0"/>
              <a:t>La fatigue visuelle et les écrans luminosité.</a:t>
            </a:r>
          </a:p>
          <a:p>
            <a:r>
              <a:rPr lang="fr-CA" dirty="0"/>
              <a:t>Trébuchement et encombrement</a:t>
            </a:r>
          </a:p>
          <a:p>
            <a:r>
              <a:rPr lang="fr-CA" dirty="0"/>
              <a:t>Charges lourdes (archive)</a:t>
            </a:r>
          </a:p>
          <a:p>
            <a:r>
              <a:rPr lang="fr-CA" dirty="0"/>
              <a:t>Travail avec clientèle à risque (aménagement du bureau sécuritaire, bouton panique..)</a:t>
            </a:r>
          </a:p>
          <a:p>
            <a:r>
              <a:rPr lang="fr-CA" dirty="0"/>
              <a:t>Maladie professionnelle </a:t>
            </a:r>
          </a:p>
        </p:txBody>
      </p:sp>
      <p:sp>
        <p:nvSpPr>
          <p:cNvPr id="4" name="Espace réservé du numéro de diapositive 3"/>
          <p:cNvSpPr>
            <a:spLocks noGrp="1"/>
          </p:cNvSpPr>
          <p:nvPr>
            <p:ph type="sldNum" sz="quarter" idx="5"/>
          </p:nvPr>
        </p:nvSpPr>
        <p:spPr/>
        <p:txBody>
          <a:bodyPr/>
          <a:lstStyle/>
          <a:p>
            <a:fld id="{3E18A08C-BF5D-41C0-A45E-4033DC141E40}" type="slidenum">
              <a:rPr lang="fr-CA" smtClean="0"/>
              <a:t>3</a:t>
            </a:fld>
            <a:endParaRPr lang="fr-CA"/>
          </a:p>
        </p:txBody>
      </p:sp>
    </p:spTree>
    <p:extLst>
      <p:ext uri="{BB962C8B-B14F-4D97-AF65-F5344CB8AC3E}">
        <p14:creationId xmlns:p14="http://schemas.microsoft.com/office/powerpoint/2010/main" val="2744436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sz="1200" b="1" i="0" kern="1200" dirty="0">
                <a:solidFill>
                  <a:schemeClr val="tx1"/>
                </a:solidFill>
                <a:effectLst/>
                <a:latin typeface="+mn-lt"/>
                <a:ea typeface="+mn-ea"/>
                <a:cs typeface="+mn-cs"/>
              </a:rPr>
              <a:t>Droit d'inspecter et consentement</a:t>
            </a:r>
          </a:p>
          <a:p>
            <a:r>
              <a:rPr lang="fr-CA" sz="1200" b="1" i="0" kern="1200" dirty="0">
                <a:solidFill>
                  <a:schemeClr val="tx1"/>
                </a:solidFill>
                <a:effectLst/>
                <a:latin typeface="+mn-lt"/>
                <a:ea typeface="+mn-ea"/>
                <a:cs typeface="+mn-cs"/>
              </a:rPr>
              <a:t>Consentement requis :</a:t>
            </a:r>
            <a:r>
              <a:rPr lang="fr-CA" sz="1200" b="0" i="0" kern="1200" dirty="0">
                <a:solidFill>
                  <a:schemeClr val="tx1"/>
                </a:solidFill>
                <a:effectLst/>
                <a:latin typeface="+mn-lt"/>
                <a:ea typeface="+mn-ea"/>
                <a:cs typeface="+mn-cs"/>
              </a:rPr>
              <a:t> L'inspecteur de la CNESST ne peut pas entrer dans une résidence privée pour inspecter un lieu de télétravail sans le consentement du travailleur, sauf en cas d'ordre du tribunal.</a:t>
            </a:r>
          </a:p>
          <a:p>
            <a:r>
              <a:rPr lang="fr-CA" sz="1200" b="1" i="0" kern="1200" dirty="0">
                <a:solidFill>
                  <a:schemeClr val="tx1"/>
                </a:solidFill>
                <a:effectLst/>
                <a:latin typeface="+mn-lt"/>
                <a:ea typeface="+mn-ea"/>
                <a:cs typeface="+mn-cs"/>
              </a:rPr>
              <a:t>Retrait du consentement :</a:t>
            </a:r>
            <a:r>
              <a:rPr lang="fr-CA" sz="1200" b="0" i="0" kern="1200" dirty="0">
                <a:solidFill>
                  <a:schemeClr val="tx1"/>
                </a:solidFill>
                <a:effectLst/>
                <a:latin typeface="+mn-lt"/>
                <a:ea typeface="+mn-ea"/>
                <a:cs typeface="+mn-cs"/>
              </a:rPr>
              <a:t> Le travailleur peut retirer son consentement à tout moment, mais doit continuer à respecter ses obligations en matière de santé et de sécurité.</a:t>
            </a:r>
          </a:p>
          <a:p>
            <a:r>
              <a:rPr lang="fr-CA" sz="1200" b="1" i="0" kern="1200" dirty="0">
                <a:solidFill>
                  <a:schemeClr val="tx1"/>
                </a:solidFill>
                <a:effectLst/>
                <a:latin typeface="+mn-lt"/>
                <a:ea typeface="+mn-ea"/>
                <a:cs typeface="+mn-cs"/>
              </a:rPr>
              <a:t>Ordonnance du tribunal :</a:t>
            </a:r>
            <a:r>
              <a:rPr lang="fr-CA" sz="1200" b="0" i="0" kern="1200" dirty="0">
                <a:solidFill>
                  <a:schemeClr val="tx1"/>
                </a:solidFill>
                <a:effectLst/>
                <a:latin typeface="+mn-lt"/>
                <a:ea typeface="+mn-ea"/>
                <a:cs typeface="+mn-cs"/>
              </a:rPr>
              <a:t> Une ordonnance peut être délivrée si des motifs raisonnables de croire qu'il existe un danger pour la vie, la santé ou l'intégrité physique ou psychique du travailleur ou de toute autre personne présente dans le lieu. </a:t>
            </a:r>
          </a:p>
          <a:p>
            <a:endParaRPr lang="fr-CA" dirty="0"/>
          </a:p>
        </p:txBody>
      </p:sp>
      <p:sp>
        <p:nvSpPr>
          <p:cNvPr id="4" name="Espace réservé du numéro de diapositive 3"/>
          <p:cNvSpPr>
            <a:spLocks noGrp="1"/>
          </p:cNvSpPr>
          <p:nvPr>
            <p:ph type="sldNum" sz="quarter" idx="5"/>
          </p:nvPr>
        </p:nvSpPr>
        <p:spPr/>
        <p:txBody>
          <a:bodyPr/>
          <a:lstStyle/>
          <a:p>
            <a:fld id="{3E18A08C-BF5D-41C0-A45E-4033DC141E40}" type="slidenum">
              <a:rPr lang="fr-CA" smtClean="0"/>
              <a:t>4</a:t>
            </a:fld>
            <a:endParaRPr lang="fr-CA"/>
          </a:p>
        </p:txBody>
      </p:sp>
    </p:spTree>
    <p:extLst>
      <p:ext uri="{BB962C8B-B14F-4D97-AF65-F5344CB8AC3E}">
        <p14:creationId xmlns:p14="http://schemas.microsoft.com/office/powerpoint/2010/main" val="36018347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Exemple de RPS : HP, violence, violence conjugale/familiale, évènements traumatiques…</a:t>
            </a:r>
          </a:p>
          <a:p>
            <a:r>
              <a:rPr lang="fr-CA" dirty="0"/>
              <a:t>Comment déclarer: formulaire accident/ évènement, faire des plaintes officielles selon politique.</a:t>
            </a:r>
          </a:p>
          <a:p>
            <a:r>
              <a:rPr lang="fr-CA" dirty="0"/>
              <a:t>IA: selon une publication de l’INSST </a:t>
            </a:r>
          </a:p>
          <a:p>
            <a:r>
              <a:rPr lang="fr-CA" dirty="0"/>
              <a:t>1-</a:t>
            </a:r>
            <a:r>
              <a:rPr lang="fr-CA" sz="1200" b="0" i="0" u="none" strike="noStrike" kern="1200" baseline="0" dirty="0">
                <a:solidFill>
                  <a:schemeClr val="tx1"/>
                </a:solidFill>
                <a:latin typeface="+mn-lt"/>
                <a:ea typeface="+mn-ea"/>
                <a:cs typeface="+mn-cs"/>
              </a:rPr>
              <a:t>L’isolement social des personnes </a:t>
            </a:r>
            <a:r>
              <a:rPr lang="fr-CA" sz="1200" b="0" i="0" u="none" strike="noStrike" kern="1200" baseline="0" dirty="0" err="1">
                <a:solidFill>
                  <a:schemeClr val="tx1"/>
                </a:solidFill>
                <a:latin typeface="+mn-lt"/>
                <a:ea typeface="+mn-ea"/>
                <a:cs typeface="+mn-cs"/>
              </a:rPr>
              <a:t>oeuvrant</a:t>
            </a:r>
            <a:r>
              <a:rPr lang="fr-CA" sz="1200" b="0" i="0" u="none" strike="noStrike" kern="1200" baseline="0" dirty="0">
                <a:solidFill>
                  <a:schemeClr val="tx1"/>
                </a:solidFill>
                <a:latin typeface="+mn-lt"/>
                <a:ea typeface="+mn-ea"/>
                <a:cs typeface="+mn-cs"/>
              </a:rPr>
              <a:t> avec des </a:t>
            </a:r>
            <a:r>
              <a:rPr lang="fr-CA" sz="1200" b="0" i="1" u="none" strike="noStrike" kern="1200" baseline="0" dirty="0">
                <a:solidFill>
                  <a:schemeClr val="tx1"/>
                </a:solidFill>
                <a:latin typeface="+mn-lt"/>
                <a:ea typeface="+mn-ea"/>
                <a:cs typeface="+mn-cs"/>
              </a:rPr>
              <a:t>cobots et </a:t>
            </a:r>
            <a:r>
              <a:rPr lang="fr-CA" sz="1200" b="0" i="0" u="none" strike="noStrike" kern="1200" baseline="0" dirty="0">
                <a:solidFill>
                  <a:schemeClr val="tx1"/>
                </a:solidFill>
                <a:latin typeface="+mn-lt"/>
                <a:ea typeface="+mn-ea"/>
                <a:cs typeface="+mn-cs"/>
              </a:rPr>
              <a:t>réduction des interactions humaines</a:t>
            </a:r>
            <a:endParaRPr lang="fr-CA" sz="1200" b="0" i="1" u="none" strike="noStrike" kern="1200" baseline="0" dirty="0">
              <a:solidFill>
                <a:schemeClr val="tx1"/>
              </a:solidFill>
              <a:latin typeface="+mn-lt"/>
              <a:ea typeface="+mn-ea"/>
              <a:cs typeface="+mn-cs"/>
            </a:endParaRPr>
          </a:p>
          <a:p>
            <a:r>
              <a:rPr lang="fr-CA" sz="1200" b="0" i="1" u="none" strike="noStrike" kern="1200" baseline="0" dirty="0">
                <a:solidFill>
                  <a:schemeClr val="tx1"/>
                </a:solidFill>
                <a:latin typeface="+mn-lt"/>
                <a:ea typeface="+mn-ea"/>
                <a:cs typeface="+mn-cs"/>
              </a:rPr>
              <a:t>2-</a:t>
            </a:r>
            <a:r>
              <a:rPr lang="fr-CA" sz="1200" b="0" i="0" u="none" strike="noStrike" kern="1200" baseline="0" dirty="0">
                <a:solidFill>
                  <a:schemeClr val="tx1"/>
                </a:solidFill>
                <a:latin typeface="+mn-lt"/>
                <a:ea typeface="+mn-ea"/>
                <a:cs typeface="+mn-cs"/>
              </a:rPr>
              <a:t>La numérisation facilite la surveillance des travailleuses et travailleurs, ce qui soulève des problèmes de</a:t>
            </a:r>
          </a:p>
          <a:p>
            <a:r>
              <a:rPr lang="fr-CA" sz="1200" b="0" i="0" u="none" strike="noStrike" kern="1200" baseline="0" dirty="0">
                <a:solidFill>
                  <a:schemeClr val="tx1"/>
                </a:solidFill>
                <a:latin typeface="+mn-lt"/>
                <a:ea typeface="+mn-ea"/>
                <a:cs typeface="+mn-cs"/>
              </a:rPr>
              <a:t>confidentialité et peut créer un sentiment constant de surveillance. Même la</a:t>
            </a:r>
          </a:p>
          <a:p>
            <a:r>
              <a:rPr lang="fr-CA" sz="1200" b="0" i="0" u="none" strike="noStrike" kern="1200" baseline="0" dirty="0">
                <a:solidFill>
                  <a:schemeClr val="tx1"/>
                </a:solidFill>
                <a:latin typeface="+mn-lt"/>
                <a:ea typeface="+mn-ea"/>
                <a:cs typeface="+mn-cs"/>
              </a:rPr>
              <a:t>possibilité d’une surveillance peut entraîner de l’anxiété et du stress</a:t>
            </a:r>
          </a:p>
          <a:p>
            <a:r>
              <a:rPr lang="fr-CA" sz="1200" b="0" i="0" u="none" strike="noStrike" kern="1200" baseline="0" dirty="0">
                <a:solidFill>
                  <a:schemeClr val="tx1"/>
                </a:solidFill>
                <a:latin typeface="+mn-lt"/>
                <a:ea typeface="+mn-ea"/>
                <a:cs typeface="+mn-cs"/>
              </a:rPr>
              <a:t>3- intensification du travail et le rythme soutenu </a:t>
            </a:r>
          </a:p>
          <a:p>
            <a:r>
              <a:rPr lang="fr-CA" sz="1200" b="0" i="0" u="none" strike="noStrike" kern="1200" baseline="0" dirty="0">
                <a:solidFill>
                  <a:schemeClr val="tx1"/>
                </a:solidFill>
                <a:latin typeface="+mn-lt"/>
                <a:ea typeface="+mn-ea"/>
                <a:cs typeface="+mn-cs"/>
              </a:rPr>
              <a:t>4- l'insécurité d'emploi</a:t>
            </a:r>
          </a:p>
          <a:p>
            <a:r>
              <a:rPr lang="fr-CA" sz="1200" b="0" i="0" u="none" strike="noStrike" kern="1200" baseline="0" dirty="0">
                <a:solidFill>
                  <a:schemeClr val="tx1"/>
                </a:solidFill>
                <a:latin typeface="+mn-lt"/>
                <a:ea typeface="+mn-ea"/>
                <a:cs typeface="+mn-cs"/>
              </a:rPr>
              <a:t>5-manque de confiances en l’IA et une mauvaise compréhension de la technologie</a:t>
            </a:r>
          </a:p>
          <a:p>
            <a:r>
              <a:rPr lang="fr-CA" sz="1200" b="0" i="0" u="none" strike="noStrike" kern="1200" baseline="0" dirty="0">
                <a:solidFill>
                  <a:schemeClr val="tx1"/>
                </a:solidFill>
                <a:latin typeface="+mn-lt"/>
                <a:ea typeface="+mn-ea"/>
                <a:cs typeface="+mn-cs"/>
              </a:rPr>
              <a:t>6-Les </a:t>
            </a:r>
            <a:r>
              <a:rPr lang="fr-CA" sz="1200" b="0" i="1" u="none" strike="noStrike" kern="1200" baseline="0" dirty="0">
                <a:solidFill>
                  <a:schemeClr val="tx1"/>
                </a:solidFill>
                <a:latin typeface="+mn-lt"/>
                <a:ea typeface="+mn-ea"/>
                <a:cs typeface="+mn-cs"/>
              </a:rPr>
              <a:t>cobots </a:t>
            </a:r>
            <a:r>
              <a:rPr lang="fr-CA" sz="1200" b="0" i="0" u="none" strike="noStrike" kern="1200" baseline="0" dirty="0">
                <a:solidFill>
                  <a:schemeClr val="tx1"/>
                </a:solidFill>
                <a:latin typeface="+mn-lt"/>
                <a:ea typeface="+mn-ea"/>
                <a:cs typeface="+mn-cs"/>
              </a:rPr>
              <a:t>peuvent également présenter des risques</a:t>
            </a:r>
          </a:p>
          <a:p>
            <a:r>
              <a:rPr lang="fr-CA" sz="1200" b="0" i="0" u="none" strike="noStrike" kern="1200" baseline="0" dirty="0">
                <a:solidFill>
                  <a:schemeClr val="tx1"/>
                </a:solidFill>
                <a:latin typeface="+mn-lt"/>
                <a:ea typeface="+mn-ea"/>
                <a:cs typeface="+mn-cs"/>
              </a:rPr>
              <a:t>ergonomiques pour les travailleuses et travailleurs. Les mouvements répétitifs et</a:t>
            </a:r>
          </a:p>
          <a:p>
            <a:r>
              <a:rPr lang="fr-CA" sz="1200" b="0" i="0" u="none" strike="noStrike" kern="1200" baseline="0" dirty="0">
                <a:solidFill>
                  <a:schemeClr val="tx1"/>
                </a:solidFill>
                <a:latin typeface="+mn-lt"/>
                <a:ea typeface="+mn-ea"/>
                <a:cs typeface="+mn-cs"/>
              </a:rPr>
              <a:t>les postures contraignantes peuvent entraîner des TMS</a:t>
            </a:r>
            <a:endParaRPr lang="fr-CA" dirty="0"/>
          </a:p>
        </p:txBody>
      </p:sp>
      <p:sp>
        <p:nvSpPr>
          <p:cNvPr id="4" name="Espace réservé du numéro de diapositive 3"/>
          <p:cNvSpPr>
            <a:spLocks noGrp="1"/>
          </p:cNvSpPr>
          <p:nvPr>
            <p:ph type="sldNum" sz="quarter" idx="5"/>
          </p:nvPr>
        </p:nvSpPr>
        <p:spPr/>
        <p:txBody>
          <a:bodyPr/>
          <a:lstStyle/>
          <a:p>
            <a:fld id="{3E18A08C-BF5D-41C0-A45E-4033DC141E40}" type="slidenum">
              <a:rPr lang="fr-CA" smtClean="0"/>
              <a:t>5</a:t>
            </a:fld>
            <a:endParaRPr lang="fr-CA"/>
          </a:p>
        </p:txBody>
      </p:sp>
    </p:spTree>
    <p:extLst>
      <p:ext uri="{BB962C8B-B14F-4D97-AF65-F5344CB8AC3E}">
        <p14:creationId xmlns:p14="http://schemas.microsoft.com/office/powerpoint/2010/main" val="39434233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Déclarer c’est plus qu’informer </a:t>
            </a:r>
          </a:p>
        </p:txBody>
      </p:sp>
      <p:sp>
        <p:nvSpPr>
          <p:cNvPr id="4" name="Espace réservé du numéro de diapositive 3"/>
          <p:cNvSpPr>
            <a:spLocks noGrp="1"/>
          </p:cNvSpPr>
          <p:nvPr>
            <p:ph type="sldNum" sz="quarter" idx="5"/>
          </p:nvPr>
        </p:nvSpPr>
        <p:spPr/>
        <p:txBody>
          <a:bodyPr/>
          <a:lstStyle/>
          <a:p>
            <a:fld id="{3E18A08C-BF5D-41C0-A45E-4033DC141E40}" type="slidenum">
              <a:rPr lang="fr-CA" smtClean="0"/>
              <a:t>6</a:t>
            </a:fld>
            <a:endParaRPr lang="fr-CA"/>
          </a:p>
        </p:txBody>
      </p:sp>
    </p:spTree>
    <p:extLst>
      <p:ext uri="{BB962C8B-B14F-4D97-AF65-F5344CB8AC3E}">
        <p14:creationId xmlns:p14="http://schemas.microsoft.com/office/powerpoint/2010/main" val="3688725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fr-FR"/>
              <a:t>Modifiez le style du titre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DBFE96F-58E4-462B-AA4C-2604E850673F}" type="datetime1">
              <a:rPr lang="fr-CA" smtClean="0"/>
              <a:t>2025-11-10</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BF3B2CF-89ED-48BB-A58A-68404CAB6DF4}" type="slidenum">
              <a:rPr lang="fr-CA" smtClean="0"/>
              <a:t>‹N°›</a:t>
            </a:fld>
            <a:endParaRPr lang="fr-CA"/>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10406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F68A8CCE-7BE3-4434-92A1-41EBC1FD4FBC}" type="datetime1">
              <a:rPr lang="fr-CA" smtClean="0"/>
              <a:t>2025-11-10</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EBF3B2CF-89ED-48BB-A58A-68404CAB6DF4}" type="slidenum">
              <a:rPr lang="fr-CA" smtClean="0"/>
              <a:t>‹N°›</a:t>
            </a:fld>
            <a:endParaRPr lang="fr-CA"/>
          </a:p>
        </p:txBody>
      </p:sp>
    </p:spTree>
    <p:extLst>
      <p:ext uri="{BB962C8B-B14F-4D97-AF65-F5344CB8AC3E}">
        <p14:creationId xmlns:p14="http://schemas.microsoft.com/office/powerpoint/2010/main" val="48659466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fr-FR"/>
              <a:t>Modifiez le style du titre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873BE88-CF98-42B6-9A92-777FCE7D21CC}" type="datetime1">
              <a:rPr lang="fr-CA" smtClean="0"/>
              <a:t>2025-11-10</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BF3B2CF-89ED-48BB-A58A-68404CAB6DF4}" type="slidenum">
              <a:rPr lang="fr-CA" smtClean="0"/>
              <a:t>‹N°›</a:t>
            </a:fld>
            <a:endParaRPr lang="fr-CA"/>
          </a:p>
        </p:txBody>
      </p:sp>
    </p:spTree>
    <p:extLst>
      <p:ext uri="{BB962C8B-B14F-4D97-AF65-F5344CB8AC3E}">
        <p14:creationId xmlns:p14="http://schemas.microsoft.com/office/powerpoint/2010/main" val="6909957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BC479AA-1605-4BFF-A21A-A64BCB5EF9E9}" type="datetime1">
              <a:rPr lang="fr-CA" smtClean="0"/>
              <a:t>2025-11-10</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BF3B2CF-89ED-48BB-A58A-68404CAB6DF4}" type="slidenum">
              <a:rPr lang="fr-CA" smtClean="0"/>
              <a:t>‹N°›</a:t>
            </a:fld>
            <a:endParaRPr lang="fr-CA"/>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663110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fr-FR"/>
              <a:t>Modifiez le style du titre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0842567-671E-4B68-800E-660ED6ABBC5D}" type="datetime1">
              <a:rPr lang="fr-CA" smtClean="0"/>
              <a:t>2025-11-10</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BF3B2CF-89ED-48BB-A58A-68404CAB6DF4}" type="slidenum">
              <a:rPr lang="fr-CA" smtClean="0"/>
              <a:t>‹N°›</a:t>
            </a:fld>
            <a:endParaRPr lang="fr-CA"/>
          </a:p>
        </p:txBody>
      </p:sp>
    </p:spTree>
    <p:extLst>
      <p:ext uri="{BB962C8B-B14F-4D97-AF65-F5344CB8AC3E}">
        <p14:creationId xmlns:p14="http://schemas.microsoft.com/office/powerpoint/2010/main" val="2197782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C2C65308-47D2-4C9F-B7CF-AD287F007DBE}" type="datetime1">
              <a:rPr lang="fr-CA" smtClean="0"/>
              <a:t>2025-11-10</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BF3B2CF-89ED-48BB-A58A-68404CAB6DF4}" type="slidenum">
              <a:rPr lang="fr-CA" smtClean="0"/>
              <a:t>‹N°›</a:t>
            </a:fld>
            <a:endParaRPr lang="fr-CA"/>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050486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fr-FR"/>
              <a:t>Modifiez le style du titre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F344E63-BDCD-4D8E-8D59-648D544CA95A}" type="datetime1">
              <a:rPr lang="fr-CA" smtClean="0"/>
              <a:t>2025-11-10</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BF3B2CF-89ED-48BB-A58A-68404CAB6DF4}" type="slidenum">
              <a:rPr lang="fr-CA" smtClean="0"/>
              <a:t>‹N°›</a:t>
            </a:fld>
            <a:endParaRPr lang="fr-CA"/>
          </a:p>
        </p:txBody>
      </p:sp>
    </p:spTree>
    <p:extLst>
      <p:ext uri="{BB962C8B-B14F-4D97-AF65-F5344CB8AC3E}">
        <p14:creationId xmlns:p14="http://schemas.microsoft.com/office/powerpoint/2010/main" val="13308308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182B01A-2811-408F-95D5-90EDC68980BD}" type="datetime1">
              <a:rPr lang="fr-CA" smtClean="0"/>
              <a:t>2025-11-10</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BF3B2CF-89ED-48BB-A58A-68404CAB6DF4}" type="slidenum">
              <a:rPr lang="fr-CA" smtClean="0"/>
              <a:t>‹N°›</a:t>
            </a:fld>
            <a:endParaRPr lang="fr-CA"/>
          </a:p>
        </p:txBody>
      </p:sp>
    </p:spTree>
    <p:extLst>
      <p:ext uri="{BB962C8B-B14F-4D97-AF65-F5344CB8AC3E}">
        <p14:creationId xmlns:p14="http://schemas.microsoft.com/office/powerpoint/2010/main" val="34947002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0523BCE-AA70-4181-ACF9-695D88089922}" type="datetime1">
              <a:rPr lang="fr-CA" smtClean="0"/>
              <a:t>2025-11-10</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BF3B2CF-89ED-48BB-A58A-68404CAB6DF4}" type="slidenum">
              <a:rPr lang="fr-CA" smtClean="0"/>
              <a:t>‹N°›</a:t>
            </a:fld>
            <a:endParaRPr lang="fr-CA"/>
          </a:p>
        </p:txBody>
      </p:sp>
    </p:spTree>
    <p:extLst>
      <p:ext uri="{BB962C8B-B14F-4D97-AF65-F5344CB8AC3E}">
        <p14:creationId xmlns:p14="http://schemas.microsoft.com/office/powerpoint/2010/main" val="2248530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01D6971-BE2D-4B95-8F13-776C7F24E9FF}" type="datetime1">
              <a:rPr lang="fr-CA" smtClean="0"/>
              <a:t>2025-11-10</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BF3B2CF-89ED-48BB-A58A-68404CAB6DF4}" type="slidenum">
              <a:rPr lang="fr-CA" smtClean="0"/>
              <a:t>‹N°›</a:t>
            </a:fld>
            <a:endParaRPr lang="fr-CA"/>
          </a:p>
        </p:txBody>
      </p:sp>
    </p:spTree>
    <p:extLst>
      <p:ext uri="{BB962C8B-B14F-4D97-AF65-F5344CB8AC3E}">
        <p14:creationId xmlns:p14="http://schemas.microsoft.com/office/powerpoint/2010/main" val="2731307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fr-FR"/>
              <a:t>Modifiez le style du titre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3554CCC-C201-4D9B-B3B0-55D57D636BDC}" type="datetime1">
              <a:rPr lang="fr-CA" smtClean="0"/>
              <a:t>2025-11-10</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BF3B2CF-89ED-48BB-A58A-68404CAB6DF4}" type="slidenum">
              <a:rPr lang="fr-CA" smtClean="0"/>
              <a:t>‹N°›</a:t>
            </a:fld>
            <a:endParaRPr lang="fr-CA"/>
          </a:p>
        </p:txBody>
      </p:sp>
    </p:spTree>
    <p:extLst>
      <p:ext uri="{BB962C8B-B14F-4D97-AF65-F5344CB8AC3E}">
        <p14:creationId xmlns:p14="http://schemas.microsoft.com/office/powerpoint/2010/main" val="3220618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D1139ED-C5C9-4C9F-964E-A6ED28598514}" type="datetime1">
              <a:rPr lang="fr-CA" smtClean="0"/>
              <a:t>2025-11-10</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BF3B2CF-89ED-48BB-A58A-68404CAB6DF4}" type="slidenum">
              <a:rPr lang="fr-CA" smtClean="0"/>
              <a:t>‹N°›</a:t>
            </a:fld>
            <a:endParaRPr lang="fr-CA"/>
          </a:p>
        </p:txBody>
      </p:sp>
    </p:spTree>
    <p:extLst>
      <p:ext uri="{BB962C8B-B14F-4D97-AF65-F5344CB8AC3E}">
        <p14:creationId xmlns:p14="http://schemas.microsoft.com/office/powerpoint/2010/main" val="2463557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D108053-8A66-4CA9-BC16-9784518E7642}" type="datetime1">
              <a:rPr lang="fr-CA" smtClean="0"/>
              <a:t>2025-11-10</a:t>
            </a:fld>
            <a:endParaRPr lang="fr-CA"/>
          </a:p>
        </p:txBody>
      </p:sp>
      <p:sp>
        <p:nvSpPr>
          <p:cNvPr id="8" name="Footer Placeholder 7"/>
          <p:cNvSpPr>
            <a:spLocks noGrp="1"/>
          </p:cNvSpPr>
          <p:nvPr>
            <p:ph type="ftr" sz="quarter" idx="11"/>
          </p:nvPr>
        </p:nvSpPr>
        <p:spPr/>
        <p:txBody>
          <a:bodyPr/>
          <a:lstStyle/>
          <a:p>
            <a:endParaRPr lang="fr-CA"/>
          </a:p>
        </p:txBody>
      </p:sp>
      <p:sp>
        <p:nvSpPr>
          <p:cNvPr id="9" name="Slide Number Placeholder 8"/>
          <p:cNvSpPr>
            <a:spLocks noGrp="1"/>
          </p:cNvSpPr>
          <p:nvPr>
            <p:ph type="sldNum" sz="quarter" idx="12"/>
          </p:nvPr>
        </p:nvSpPr>
        <p:spPr/>
        <p:txBody>
          <a:bodyPr/>
          <a:lstStyle/>
          <a:p>
            <a:fld id="{EBF3B2CF-89ED-48BB-A58A-68404CAB6DF4}" type="slidenum">
              <a:rPr lang="fr-CA" smtClean="0"/>
              <a:t>‹N°›</a:t>
            </a:fld>
            <a:endParaRPr lang="fr-CA"/>
          </a:p>
        </p:txBody>
      </p:sp>
    </p:spTree>
    <p:extLst>
      <p:ext uri="{BB962C8B-B14F-4D97-AF65-F5344CB8AC3E}">
        <p14:creationId xmlns:p14="http://schemas.microsoft.com/office/powerpoint/2010/main" val="45030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F4A0E3E-403F-4BF8-BB8A-D50CEC2F6A01}" type="datetime1">
              <a:rPr lang="fr-CA" smtClean="0"/>
              <a:t>2025-11-10</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EBF3B2CF-89ED-48BB-A58A-68404CAB6DF4}" type="slidenum">
              <a:rPr lang="fr-CA" smtClean="0"/>
              <a:t>‹N°›</a:t>
            </a:fld>
            <a:endParaRPr lang="fr-CA"/>
          </a:p>
        </p:txBody>
      </p:sp>
    </p:spTree>
    <p:extLst>
      <p:ext uri="{BB962C8B-B14F-4D97-AF65-F5344CB8AC3E}">
        <p14:creationId xmlns:p14="http://schemas.microsoft.com/office/powerpoint/2010/main" val="188674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410DAC-4B81-4548-ADDF-527CA95527BC}" type="datetime1">
              <a:rPr lang="fr-CA" smtClean="0"/>
              <a:t>2025-11-10</a:t>
            </a:fld>
            <a:endParaRPr lang="fr-CA"/>
          </a:p>
        </p:txBody>
      </p:sp>
      <p:sp>
        <p:nvSpPr>
          <p:cNvPr id="3" name="Footer Placeholder 2"/>
          <p:cNvSpPr>
            <a:spLocks noGrp="1"/>
          </p:cNvSpPr>
          <p:nvPr>
            <p:ph type="ftr" sz="quarter" idx="11"/>
          </p:nvPr>
        </p:nvSpPr>
        <p:spPr/>
        <p:txBody>
          <a:bodyPr/>
          <a:lstStyle/>
          <a:p>
            <a:endParaRPr lang="fr-CA"/>
          </a:p>
        </p:txBody>
      </p:sp>
      <p:sp>
        <p:nvSpPr>
          <p:cNvPr id="4" name="Slide Number Placeholder 3"/>
          <p:cNvSpPr>
            <a:spLocks noGrp="1"/>
          </p:cNvSpPr>
          <p:nvPr>
            <p:ph type="sldNum" sz="quarter" idx="12"/>
          </p:nvPr>
        </p:nvSpPr>
        <p:spPr/>
        <p:txBody>
          <a:bodyPr/>
          <a:lstStyle/>
          <a:p>
            <a:fld id="{EBF3B2CF-89ED-48BB-A58A-68404CAB6DF4}" type="slidenum">
              <a:rPr lang="fr-CA" smtClean="0"/>
              <a:t>‹N°›</a:t>
            </a:fld>
            <a:endParaRPr lang="fr-CA"/>
          </a:p>
        </p:txBody>
      </p:sp>
    </p:spTree>
    <p:extLst>
      <p:ext uri="{BB962C8B-B14F-4D97-AF65-F5344CB8AC3E}">
        <p14:creationId xmlns:p14="http://schemas.microsoft.com/office/powerpoint/2010/main" val="2551794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779839A-7338-4B4C-83E9-C6846A6FB3AB}" type="datetime1">
              <a:rPr lang="fr-CA" smtClean="0"/>
              <a:t>2025-11-10</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BF3B2CF-89ED-48BB-A58A-68404CAB6DF4}" type="slidenum">
              <a:rPr lang="fr-CA" smtClean="0"/>
              <a:t>‹N°›</a:t>
            </a:fld>
            <a:endParaRPr lang="fr-CA"/>
          </a:p>
        </p:txBody>
      </p:sp>
    </p:spTree>
    <p:extLst>
      <p:ext uri="{BB962C8B-B14F-4D97-AF65-F5344CB8AC3E}">
        <p14:creationId xmlns:p14="http://schemas.microsoft.com/office/powerpoint/2010/main" val="2528532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fr-FR"/>
              <a:t>Modifiez le style du titre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B9C63CC-BC86-4C81-891F-3CE45CA21600}" type="datetime1">
              <a:rPr lang="fr-CA" smtClean="0"/>
              <a:t>2025-11-10</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BF3B2CF-89ED-48BB-A58A-68404CAB6DF4}" type="slidenum">
              <a:rPr lang="fr-CA" smtClean="0"/>
              <a:t>‹N°›</a:t>
            </a:fld>
            <a:endParaRPr lang="fr-CA"/>
          </a:p>
        </p:txBody>
      </p:sp>
    </p:spTree>
    <p:extLst>
      <p:ext uri="{BB962C8B-B14F-4D97-AF65-F5344CB8AC3E}">
        <p14:creationId xmlns:p14="http://schemas.microsoft.com/office/powerpoint/2010/main" val="2143979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68A8CCE-7BE3-4434-92A1-41EBC1FD4FBC}" type="datetime1">
              <a:rPr lang="fr-CA" smtClean="0"/>
              <a:t>2025-11-10</a:t>
            </a:fld>
            <a:endParaRPr lang="fr-CA"/>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fr-CA"/>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EBF3B2CF-89ED-48BB-A58A-68404CAB6DF4}" type="slidenum">
              <a:rPr lang="fr-CA" smtClean="0"/>
              <a:t>‹N°›</a:t>
            </a:fld>
            <a:endParaRPr lang="fr-CA"/>
          </a:p>
        </p:txBody>
      </p:sp>
    </p:spTree>
    <p:extLst>
      <p:ext uri="{BB962C8B-B14F-4D97-AF65-F5344CB8AC3E}">
        <p14:creationId xmlns:p14="http://schemas.microsoft.com/office/powerpoint/2010/main" val="1592437595"/>
      </p:ext>
    </p:extLst>
  </p:cSld>
  <p:clrMap bg1="dk1" tx1="lt1" bg2="dk2" tx2="lt2" accent1="accent1" accent2="accent2" accent3="accent3" accent4="accent4" accent5="accent5" accent6="accent6" hlink="hlink" folHlink="folHlink"/>
  <p:sldLayoutIdLst>
    <p:sldLayoutId id="2147483950" r:id="rId1"/>
    <p:sldLayoutId id="2147483951" r:id="rId2"/>
    <p:sldLayoutId id="2147483952" r:id="rId3"/>
    <p:sldLayoutId id="2147483953" r:id="rId4"/>
    <p:sldLayoutId id="2147483954" r:id="rId5"/>
    <p:sldLayoutId id="2147483955" r:id="rId6"/>
    <p:sldLayoutId id="2147483956" r:id="rId7"/>
    <p:sldLayoutId id="2147483957" r:id="rId8"/>
    <p:sldLayoutId id="2147483958" r:id="rId9"/>
    <p:sldLayoutId id="2147483959" r:id="rId10"/>
    <p:sldLayoutId id="2147483960" r:id="rId11"/>
    <p:sldLayoutId id="2147483961" r:id="rId12"/>
    <p:sldLayoutId id="2147483962" r:id="rId13"/>
    <p:sldLayoutId id="2147483963" r:id="rId14"/>
    <p:sldLayoutId id="2147483964" r:id="rId15"/>
    <p:sldLayoutId id="2147483965" r:id="rId16"/>
    <p:sldLayoutId id="2147483966" r:id="rId17"/>
  </p:sldLayoutIdLst>
  <p:hf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hyperlink" Target="https://www.cnesst.gouv.qc.ca/fr/prevention-securite/milieu-travail-sain/teletravail" TargetMode="External"/><Relationship Id="rId2" Type="http://schemas.openxmlformats.org/officeDocument/2006/relationships/hyperlink" Target="https://www.cnesst.gouv.qc.ca/fr/prevention-securite/identifier-corriger-risques/liste-informations-prevention/travail-bureau-ergonomie"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pharesst.irsst.qc.ca/expertises-revues/170/" TargetMode="External"/><Relationship Id="rId4" Type="http://schemas.openxmlformats.org/officeDocument/2006/relationships/hyperlink" Target="https://formationsst.csn.info/ergonomie/presentation/"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EDB591-3461-C4F8-27F9-63AEECB438B2}"/>
              </a:ext>
            </a:extLst>
          </p:cNvPr>
          <p:cNvSpPr>
            <a:spLocks noGrp="1"/>
          </p:cNvSpPr>
          <p:nvPr>
            <p:ph type="ctrTitle"/>
          </p:nvPr>
        </p:nvSpPr>
        <p:spPr>
          <a:xfrm>
            <a:off x="3488689" y="1061570"/>
            <a:ext cx="7658297" cy="4617284"/>
          </a:xfrm>
        </p:spPr>
        <p:txBody>
          <a:bodyPr>
            <a:normAutofit fontScale="90000"/>
          </a:bodyPr>
          <a:lstStyle/>
          <a:p>
            <a:pPr algn="l">
              <a:lnSpc>
                <a:spcPct val="90000"/>
              </a:lnSpc>
            </a:pPr>
            <a:br>
              <a:rPr lang="fr-CA" sz="4000" dirty="0"/>
            </a:br>
            <a:br>
              <a:rPr lang="fr-CA" sz="4000" dirty="0"/>
            </a:br>
            <a:r>
              <a:rPr lang="fr-CA" sz="4000" dirty="0"/>
              <a:t>La santé et la sécurité au travail,</a:t>
            </a:r>
            <a:br>
              <a:rPr lang="fr-CA" sz="4000" dirty="0"/>
            </a:br>
            <a:r>
              <a:rPr lang="fr-CA" sz="4000" dirty="0"/>
              <a:t>une préoccupation de votre milieu : comment prévenir? </a:t>
            </a:r>
            <a:br>
              <a:rPr lang="fr-CA" sz="4000" dirty="0"/>
            </a:br>
            <a:br>
              <a:rPr lang="fr-CA" sz="4000" dirty="0"/>
            </a:br>
            <a:r>
              <a:rPr lang="fr-CA" sz="2200" dirty="0">
                <a:solidFill>
                  <a:schemeClr val="tx2"/>
                </a:solidFill>
              </a:rPr>
              <a:t>Mardi SST </a:t>
            </a:r>
            <a:br>
              <a:rPr lang="fr-CA" sz="2200" dirty="0">
                <a:solidFill>
                  <a:schemeClr val="tx2"/>
                </a:solidFill>
              </a:rPr>
            </a:br>
            <a:br>
              <a:rPr lang="fr-CA" sz="2200" dirty="0">
                <a:solidFill>
                  <a:schemeClr val="tx2"/>
                </a:solidFill>
              </a:rPr>
            </a:br>
            <a:r>
              <a:rPr lang="fr-CA" sz="2200" dirty="0">
                <a:solidFill>
                  <a:schemeClr val="tx2"/>
                </a:solidFill>
              </a:rPr>
              <a:t>le 11 novembre 2025</a:t>
            </a:r>
            <a:br>
              <a:rPr lang="fr-CA" sz="2200" dirty="0">
                <a:solidFill>
                  <a:schemeClr val="tx2"/>
                </a:solidFill>
              </a:rPr>
            </a:br>
            <a:br>
              <a:rPr lang="fr-CA" sz="4000" dirty="0"/>
            </a:br>
            <a:r>
              <a:rPr lang="fr-CA" sz="1600" dirty="0"/>
              <a:t>Judith Huot</a:t>
            </a:r>
            <a:br>
              <a:rPr lang="fr-CA" sz="1600" dirty="0"/>
            </a:br>
            <a:r>
              <a:rPr lang="fr-CA" sz="1600" dirty="0"/>
              <a:t>première VP à la FSSS, responsable à la SST</a:t>
            </a:r>
            <a:br>
              <a:rPr lang="fr-CA" sz="1600" dirty="0"/>
            </a:br>
            <a:br>
              <a:rPr lang="fr-CA" sz="1600" dirty="0"/>
            </a:br>
            <a:r>
              <a:rPr lang="fr-CA" sz="1600" dirty="0"/>
              <a:t>Mohamed Boussaïd </a:t>
            </a:r>
            <a:br>
              <a:rPr lang="fr-CA" sz="1600" dirty="0"/>
            </a:br>
            <a:r>
              <a:rPr lang="fr-CA" sz="1600" dirty="0"/>
              <a:t>Conseiller en santé sécurité au travail à la FSSS-CSN</a:t>
            </a:r>
            <a:br>
              <a:rPr lang="fr-CA" sz="2100" dirty="0"/>
            </a:br>
            <a:endParaRPr lang="fr-CA" sz="2100" dirty="0"/>
          </a:p>
        </p:txBody>
      </p:sp>
      <p:pic>
        <p:nvPicPr>
          <p:cNvPr id="6" name="Image 2">
            <a:extLst>
              <a:ext uri="{FF2B5EF4-FFF2-40B4-BE49-F238E27FC236}">
                <a16:creationId xmlns:a16="http://schemas.microsoft.com/office/drawing/2014/main" id="{437BC763-60CC-A15D-9676-DCCE68A215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p:blipFill>
        <p:spPr bwMode="auto">
          <a:xfrm>
            <a:off x="1045013" y="2555385"/>
            <a:ext cx="2443677" cy="87361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02924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258E3FD5-7169-1AC7-A14F-41DA3198E576}"/>
              </a:ext>
            </a:extLst>
          </p:cNvPr>
          <p:cNvSpPr>
            <a:spLocks noGrp="1"/>
          </p:cNvSpPr>
          <p:nvPr>
            <p:ph type="title"/>
          </p:nvPr>
        </p:nvSpPr>
        <p:spPr>
          <a:xfrm>
            <a:off x="66491" y="793999"/>
            <a:ext cx="3550792" cy="4798576"/>
          </a:xfrm>
        </p:spPr>
        <p:txBody>
          <a:bodyPr anchor="ctr">
            <a:normAutofit/>
          </a:bodyPr>
          <a:lstStyle/>
          <a:p>
            <a:r>
              <a:rPr lang="fr-CA" sz="2800" b="1" dirty="0">
                <a:solidFill>
                  <a:schemeClr val="tx1"/>
                </a:solidFill>
              </a:rPr>
              <a:t>Causerie en cinq (5) thèmes </a:t>
            </a:r>
            <a:br>
              <a:rPr lang="fr-CA" sz="4400" i="1" dirty="0"/>
            </a:br>
            <a:endParaRPr lang="fr-CA" sz="4400" dirty="0"/>
          </a:p>
        </p:txBody>
      </p:sp>
      <p:graphicFrame>
        <p:nvGraphicFramePr>
          <p:cNvPr id="32" name="Espace réservé du contenu 2">
            <a:extLst>
              <a:ext uri="{FF2B5EF4-FFF2-40B4-BE49-F238E27FC236}">
                <a16:creationId xmlns:a16="http://schemas.microsoft.com/office/drawing/2014/main" id="{1B41C359-EF55-59CE-1D13-A03AABD9F0C2}"/>
              </a:ext>
            </a:extLst>
          </p:cNvPr>
          <p:cNvGraphicFramePr>
            <a:graphicFrameLocks noGrp="1"/>
          </p:cNvGraphicFramePr>
          <p:nvPr>
            <p:ph idx="1"/>
            <p:extLst>
              <p:ext uri="{D42A27DB-BD31-4B8C-83A1-F6EECF244321}">
                <p14:modId xmlns:p14="http://schemas.microsoft.com/office/powerpoint/2010/main" val="3034063263"/>
              </p:ext>
            </p:extLst>
          </p:nvPr>
        </p:nvGraphicFramePr>
        <p:xfrm>
          <a:off x="4876847" y="268951"/>
          <a:ext cx="6656769" cy="60591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numéro de diapositive 4">
            <a:extLst>
              <a:ext uri="{FF2B5EF4-FFF2-40B4-BE49-F238E27FC236}">
                <a16:creationId xmlns:a16="http://schemas.microsoft.com/office/drawing/2014/main" id="{5701CB31-6F67-04E9-661A-94BCAA5F7121}"/>
              </a:ext>
            </a:extLst>
          </p:cNvPr>
          <p:cNvSpPr>
            <a:spLocks noGrp="1"/>
          </p:cNvSpPr>
          <p:nvPr>
            <p:ph type="sldNum" sz="quarter" idx="12"/>
          </p:nvPr>
        </p:nvSpPr>
        <p:spPr>
          <a:xfrm>
            <a:off x="11058479" y="6223924"/>
            <a:ext cx="683339" cy="365125"/>
          </a:xfrm>
        </p:spPr>
        <p:txBody>
          <a:bodyPr>
            <a:normAutofit fontScale="70000" lnSpcReduction="20000"/>
          </a:bodyPr>
          <a:lstStyle/>
          <a:p>
            <a:pPr>
              <a:spcAft>
                <a:spcPts val="600"/>
              </a:spcAft>
            </a:pPr>
            <a:fld id="{EBF3B2CF-89ED-48BB-A58A-68404CAB6DF4}" type="slidenum">
              <a:rPr lang="fr-CA">
                <a:solidFill>
                  <a:srgbClr val="FFFFFF"/>
                </a:solidFill>
              </a:rPr>
              <a:pPr>
                <a:spcAft>
                  <a:spcPts val="600"/>
                </a:spcAft>
              </a:pPr>
              <a:t>2</a:t>
            </a:fld>
            <a:endParaRPr lang="fr-CA">
              <a:solidFill>
                <a:srgbClr val="FFFFFF"/>
              </a:solidFill>
            </a:endParaRPr>
          </a:p>
        </p:txBody>
      </p:sp>
      <p:sp>
        <p:nvSpPr>
          <p:cNvPr id="4" name="Titre 1">
            <a:extLst>
              <a:ext uri="{FF2B5EF4-FFF2-40B4-BE49-F238E27FC236}">
                <a16:creationId xmlns:a16="http://schemas.microsoft.com/office/drawing/2014/main" id="{5B78CD22-4170-CB29-1836-1B405413F2F9}"/>
              </a:ext>
            </a:extLst>
          </p:cNvPr>
          <p:cNvSpPr txBox="1">
            <a:spLocks/>
          </p:cNvSpPr>
          <p:nvPr/>
        </p:nvSpPr>
        <p:spPr>
          <a:xfrm>
            <a:off x="7806677" y="793999"/>
            <a:ext cx="3371742" cy="4351866"/>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fr-CA" sz="2800" i="1">
              <a:solidFill>
                <a:schemeClr val="bg1"/>
              </a:solidFill>
            </a:endParaRPr>
          </a:p>
        </p:txBody>
      </p:sp>
      <p:pic>
        <p:nvPicPr>
          <p:cNvPr id="2" name="Image 2">
            <a:extLst>
              <a:ext uri="{FF2B5EF4-FFF2-40B4-BE49-F238E27FC236}">
                <a16:creationId xmlns:a16="http://schemas.microsoft.com/office/drawing/2014/main" id="{CCA633B1-DCCC-2E33-77D2-6F2DE367217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895329" y="3779557"/>
            <a:ext cx="1622787" cy="579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5170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16615C-08ED-9FE1-45FD-CFA00E578335}"/>
              </a:ext>
            </a:extLst>
          </p:cNvPr>
          <p:cNvSpPr>
            <a:spLocks noGrp="1"/>
          </p:cNvSpPr>
          <p:nvPr>
            <p:ph type="title"/>
          </p:nvPr>
        </p:nvSpPr>
        <p:spPr>
          <a:xfrm>
            <a:off x="1129808" y="451513"/>
            <a:ext cx="8534400" cy="1507067"/>
          </a:xfrm>
        </p:spPr>
        <p:txBody>
          <a:bodyPr>
            <a:noAutofit/>
          </a:bodyPr>
          <a:lstStyle/>
          <a:p>
            <a:pPr algn="ctr">
              <a:lnSpc>
                <a:spcPct val="90000"/>
              </a:lnSpc>
            </a:pPr>
            <a:r>
              <a:rPr lang="fr-CA" sz="2800" dirty="0"/>
              <a:t>Thème 1</a:t>
            </a:r>
            <a:br>
              <a:rPr lang="fr-CA" sz="2800" dirty="0"/>
            </a:br>
            <a:br>
              <a:rPr lang="fr-CA" sz="2800" dirty="0"/>
            </a:br>
            <a:r>
              <a:rPr lang="fr-CA" sz="2800" dirty="0"/>
              <a:t> l’ergonomie et l’environnement physique : qui fait quoi en prévention ?</a:t>
            </a:r>
          </a:p>
        </p:txBody>
      </p:sp>
      <p:graphicFrame>
        <p:nvGraphicFramePr>
          <p:cNvPr id="123" name="Espace réservé du contenu 2">
            <a:extLst>
              <a:ext uri="{FF2B5EF4-FFF2-40B4-BE49-F238E27FC236}">
                <a16:creationId xmlns:a16="http://schemas.microsoft.com/office/drawing/2014/main" id="{F591FF1F-5A5A-9D14-D271-1FBB9232BA42}"/>
              </a:ext>
            </a:extLst>
          </p:cNvPr>
          <p:cNvGraphicFramePr>
            <a:graphicFrameLocks noGrp="1"/>
          </p:cNvGraphicFramePr>
          <p:nvPr>
            <p:ph idx="1"/>
            <p:extLst>
              <p:ext uri="{D42A27DB-BD31-4B8C-83A1-F6EECF244321}">
                <p14:modId xmlns:p14="http://schemas.microsoft.com/office/powerpoint/2010/main" val="1069599017"/>
              </p:ext>
            </p:extLst>
          </p:nvPr>
        </p:nvGraphicFramePr>
        <p:xfrm>
          <a:off x="1129808" y="2697759"/>
          <a:ext cx="8596312" cy="37087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Espace réservé du numéro de diapositive 3">
            <a:extLst>
              <a:ext uri="{FF2B5EF4-FFF2-40B4-BE49-F238E27FC236}">
                <a16:creationId xmlns:a16="http://schemas.microsoft.com/office/drawing/2014/main" id="{99CFEDA7-EF26-78FE-CC32-5B6576FA231E}"/>
              </a:ext>
            </a:extLst>
          </p:cNvPr>
          <p:cNvSpPr>
            <a:spLocks noGrp="1"/>
          </p:cNvSpPr>
          <p:nvPr>
            <p:ph type="sldNum" sz="quarter" idx="12"/>
          </p:nvPr>
        </p:nvSpPr>
        <p:spPr/>
        <p:txBody>
          <a:bodyPr>
            <a:normAutofit/>
          </a:bodyPr>
          <a:lstStyle/>
          <a:p>
            <a:pPr>
              <a:spcAft>
                <a:spcPts val="600"/>
              </a:spcAft>
            </a:pPr>
            <a:fld id="{EBF3B2CF-89ED-48BB-A58A-68404CAB6DF4}" type="slidenum">
              <a:rPr lang="fr-CA" smtClean="0"/>
              <a:pPr>
                <a:spcAft>
                  <a:spcPts val="600"/>
                </a:spcAft>
              </a:pPr>
              <a:t>3</a:t>
            </a:fld>
            <a:endParaRPr lang="fr-CA"/>
          </a:p>
        </p:txBody>
      </p:sp>
    </p:spTree>
    <p:extLst>
      <p:ext uri="{BB962C8B-B14F-4D97-AF65-F5344CB8AC3E}">
        <p14:creationId xmlns:p14="http://schemas.microsoft.com/office/powerpoint/2010/main" val="3900682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C2CBEB-65DE-75D3-286A-C015D2610870}"/>
              </a:ext>
            </a:extLst>
          </p:cNvPr>
          <p:cNvSpPr>
            <a:spLocks noGrp="1"/>
          </p:cNvSpPr>
          <p:nvPr>
            <p:ph type="title"/>
          </p:nvPr>
        </p:nvSpPr>
        <p:spPr>
          <a:xfrm>
            <a:off x="652481" y="1382486"/>
            <a:ext cx="3949999" cy="4093028"/>
          </a:xfrm>
        </p:spPr>
        <p:txBody>
          <a:bodyPr anchor="ctr">
            <a:noAutofit/>
          </a:bodyPr>
          <a:lstStyle/>
          <a:p>
            <a:pPr>
              <a:lnSpc>
                <a:spcPct val="90000"/>
              </a:lnSpc>
            </a:pPr>
            <a:r>
              <a:rPr lang="fr-CA" sz="2800" dirty="0"/>
              <a:t>Thème 2 </a:t>
            </a:r>
            <a:br>
              <a:rPr lang="fr-CA" sz="2800" dirty="0"/>
            </a:br>
            <a:br>
              <a:rPr lang="fr-CA" sz="2800" dirty="0"/>
            </a:br>
            <a:r>
              <a:rPr lang="fr-CA" sz="2800" dirty="0"/>
              <a:t>Le télétravail et la SST : quelles balises appliquer? Rôles et responsabilités</a:t>
            </a:r>
          </a:p>
        </p:txBody>
      </p:sp>
      <p:graphicFrame>
        <p:nvGraphicFramePr>
          <p:cNvPr id="41" name="Espace réservé du contenu 2">
            <a:extLst>
              <a:ext uri="{FF2B5EF4-FFF2-40B4-BE49-F238E27FC236}">
                <a16:creationId xmlns:a16="http://schemas.microsoft.com/office/drawing/2014/main" id="{4177418C-F2D2-5567-0FE7-5C5670EE84D7}"/>
              </a:ext>
            </a:extLst>
          </p:cNvPr>
          <p:cNvGraphicFramePr>
            <a:graphicFrameLocks noGrp="1"/>
          </p:cNvGraphicFramePr>
          <p:nvPr>
            <p:ph idx="1"/>
            <p:extLst>
              <p:ext uri="{D42A27DB-BD31-4B8C-83A1-F6EECF244321}">
                <p14:modId xmlns:p14="http://schemas.microsoft.com/office/powerpoint/2010/main" val="2783917815"/>
              </p:ext>
            </p:extLst>
          </p:nvPr>
        </p:nvGraphicFramePr>
        <p:xfrm>
          <a:off x="4876847" y="944563"/>
          <a:ext cx="6656769" cy="49212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Espace réservé du numéro de diapositive 3">
            <a:extLst>
              <a:ext uri="{FF2B5EF4-FFF2-40B4-BE49-F238E27FC236}">
                <a16:creationId xmlns:a16="http://schemas.microsoft.com/office/drawing/2014/main" id="{2A9C378F-7074-FC11-7B09-1CD39EFCF1AE}"/>
              </a:ext>
            </a:extLst>
          </p:cNvPr>
          <p:cNvSpPr>
            <a:spLocks noGrp="1"/>
          </p:cNvSpPr>
          <p:nvPr>
            <p:ph type="sldNum" sz="quarter" idx="12"/>
          </p:nvPr>
        </p:nvSpPr>
        <p:spPr>
          <a:xfrm>
            <a:off x="10529090" y="6041362"/>
            <a:ext cx="683339" cy="365125"/>
          </a:xfrm>
        </p:spPr>
        <p:txBody>
          <a:bodyPr>
            <a:normAutofit fontScale="70000" lnSpcReduction="20000"/>
          </a:bodyPr>
          <a:lstStyle/>
          <a:p>
            <a:pPr>
              <a:spcAft>
                <a:spcPts val="600"/>
              </a:spcAft>
            </a:pPr>
            <a:fld id="{EBF3B2CF-89ED-48BB-A58A-68404CAB6DF4}" type="slidenum">
              <a:rPr lang="fr-CA">
                <a:solidFill>
                  <a:srgbClr val="FFFFFF"/>
                </a:solidFill>
              </a:rPr>
              <a:pPr>
                <a:spcAft>
                  <a:spcPts val="600"/>
                </a:spcAft>
              </a:pPr>
              <a:t>4</a:t>
            </a:fld>
            <a:endParaRPr lang="fr-CA">
              <a:solidFill>
                <a:srgbClr val="FFFFFF"/>
              </a:solidFill>
            </a:endParaRPr>
          </a:p>
        </p:txBody>
      </p:sp>
    </p:spTree>
    <p:extLst>
      <p:ext uri="{BB962C8B-B14F-4D97-AF65-F5344CB8AC3E}">
        <p14:creationId xmlns:p14="http://schemas.microsoft.com/office/powerpoint/2010/main" val="908562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E0100A-45D6-8D14-0C5A-5C41FD715DCB}"/>
              </a:ext>
            </a:extLst>
          </p:cNvPr>
          <p:cNvSpPr>
            <a:spLocks noGrp="1"/>
          </p:cNvSpPr>
          <p:nvPr>
            <p:ph type="title"/>
          </p:nvPr>
        </p:nvSpPr>
        <p:spPr>
          <a:xfrm>
            <a:off x="1286933" y="609600"/>
            <a:ext cx="10197494" cy="1660634"/>
          </a:xfrm>
        </p:spPr>
        <p:txBody>
          <a:bodyPr>
            <a:noAutofit/>
          </a:bodyPr>
          <a:lstStyle/>
          <a:p>
            <a:pPr algn="ctr">
              <a:lnSpc>
                <a:spcPct val="90000"/>
              </a:lnSpc>
            </a:pPr>
            <a:r>
              <a:rPr lang="fr-CA" sz="2800" dirty="0"/>
              <a:t>Thème 3 </a:t>
            </a:r>
            <a:br>
              <a:rPr lang="fr-CA" sz="2800" dirty="0"/>
            </a:br>
            <a:br>
              <a:rPr lang="fr-CA" sz="2800" dirty="0"/>
            </a:br>
            <a:r>
              <a:rPr lang="fr-CA" sz="2800" dirty="0"/>
              <a:t>Les risques psychosociaux (RPS) dans notre milieu, en sommes-nous conscients?</a:t>
            </a:r>
          </a:p>
        </p:txBody>
      </p:sp>
      <p:graphicFrame>
        <p:nvGraphicFramePr>
          <p:cNvPr id="42" name="Espace réservé du contenu 2">
            <a:extLst>
              <a:ext uri="{FF2B5EF4-FFF2-40B4-BE49-F238E27FC236}">
                <a16:creationId xmlns:a16="http://schemas.microsoft.com/office/drawing/2014/main" id="{7A8DC310-2AAB-C709-CD36-0D67B97F4DD5}"/>
              </a:ext>
            </a:extLst>
          </p:cNvPr>
          <p:cNvGraphicFramePr>
            <a:graphicFrameLocks noGrp="1"/>
          </p:cNvGraphicFramePr>
          <p:nvPr>
            <p:ph idx="1"/>
            <p:extLst>
              <p:ext uri="{D42A27DB-BD31-4B8C-83A1-F6EECF244321}">
                <p14:modId xmlns:p14="http://schemas.microsoft.com/office/powerpoint/2010/main" val="2552371416"/>
              </p:ext>
            </p:extLst>
          </p:nvPr>
        </p:nvGraphicFramePr>
        <p:xfrm>
          <a:off x="1286933" y="2900856"/>
          <a:ext cx="9507191" cy="30900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Espace réservé du numéro de diapositive 3">
            <a:extLst>
              <a:ext uri="{FF2B5EF4-FFF2-40B4-BE49-F238E27FC236}">
                <a16:creationId xmlns:a16="http://schemas.microsoft.com/office/drawing/2014/main" id="{99F952E1-92AC-3DDF-5BD0-EF792B70C1BE}"/>
              </a:ext>
            </a:extLst>
          </p:cNvPr>
          <p:cNvSpPr>
            <a:spLocks noGrp="1"/>
          </p:cNvSpPr>
          <p:nvPr>
            <p:ph type="sldNum" sz="quarter" idx="12"/>
          </p:nvPr>
        </p:nvSpPr>
        <p:spPr>
          <a:xfrm>
            <a:off x="9894532" y="6182876"/>
            <a:ext cx="683339" cy="365125"/>
          </a:xfrm>
        </p:spPr>
        <p:txBody>
          <a:bodyPr>
            <a:normAutofit fontScale="70000" lnSpcReduction="20000"/>
          </a:bodyPr>
          <a:lstStyle/>
          <a:p>
            <a:pPr>
              <a:spcAft>
                <a:spcPts val="600"/>
              </a:spcAft>
            </a:pPr>
            <a:fld id="{EBF3B2CF-89ED-48BB-A58A-68404CAB6DF4}" type="slidenum">
              <a:rPr lang="fr-CA" smtClean="0"/>
              <a:pPr>
                <a:spcAft>
                  <a:spcPts val="600"/>
                </a:spcAft>
              </a:pPr>
              <a:t>5</a:t>
            </a:fld>
            <a:endParaRPr lang="fr-CA"/>
          </a:p>
        </p:txBody>
      </p:sp>
    </p:spTree>
    <p:extLst>
      <p:ext uri="{BB962C8B-B14F-4D97-AF65-F5344CB8AC3E}">
        <p14:creationId xmlns:p14="http://schemas.microsoft.com/office/powerpoint/2010/main" val="164122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6C1F58-5861-30A3-EDFD-F772C99B3031}"/>
              </a:ext>
            </a:extLst>
          </p:cNvPr>
          <p:cNvSpPr>
            <a:spLocks noGrp="1"/>
          </p:cNvSpPr>
          <p:nvPr>
            <p:ph type="title"/>
          </p:nvPr>
        </p:nvSpPr>
        <p:spPr>
          <a:xfrm>
            <a:off x="652481" y="1382486"/>
            <a:ext cx="3848399" cy="4093028"/>
          </a:xfrm>
        </p:spPr>
        <p:txBody>
          <a:bodyPr anchor="ctr">
            <a:normAutofit/>
          </a:bodyPr>
          <a:lstStyle/>
          <a:p>
            <a:pPr>
              <a:lnSpc>
                <a:spcPct val="90000"/>
              </a:lnSpc>
            </a:pPr>
            <a:r>
              <a:rPr lang="fr-CA" sz="2800" dirty="0"/>
              <a:t>Thème 4</a:t>
            </a:r>
            <a:br>
              <a:rPr lang="fr-CA" sz="2800" dirty="0"/>
            </a:br>
            <a:br>
              <a:rPr lang="fr-CA" sz="2800" dirty="0"/>
            </a:br>
            <a:r>
              <a:rPr lang="fr-CA" sz="2800" dirty="0"/>
              <a:t>La déclaration : un outil de prévention</a:t>
            </a:r>
          </a:p>
        </p:txBody>
      </p:sp>
      <p:graphicFrame>
        <p:nvGraphicFramePr>
          <p:cNvPr id="42" name="Espace réservé du contenu 2">
            <a:extLst>
              <a:ext uri="{FF2B5EF4-FFF2-40B4-BE49-F238E27FC236}">
                <a16:creationId xmlns:a16="http://schemas.microsoft.com/office/drawing/2014/main" id="{984D4387-A61D-CFA4-6A63-FCCDB4C6144D}"/>
              </a:ext>
            </a:extLst>
          </p:cNvPr>
          <p:cNvGraphicFramePr>
            <a:graphicFrameLocks noGrp="1"/>
          </p:cNvGraphicFramePr>
          <p:nvPr>
            <p:ph idx="1"/>
            <p:extLst>
              <p:ext uri="{D42A27DB-BD31-4B8C-83A1-F6EECF244321}">
                <p14:modId xmlns:p14="http://schemas.microsoft.com/office/powerpoint/2010/main" val="1233887494"/>
              </p:ext>
            </p:extLst>
          </p:nvPr>
        </p:nvGraphicFramePr>
        <p:xfrm>
          <a:off x="4876847" y="944563"/>
          <a:ext cx="6656769" cy="49212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Espace réservé du numéro de diapositive 3">
            <a:extLst>
              <a:ext uri="{FF2B5EF4-FFF2-40B4-BE49-F238E27FC236}">
                <a16:creationId xmlns:a16="http://schemas.microsoft.com/office/drawing/2014/main" id="{E5BD0562-FA92-9885-7085-3AC9B31E4666}"/>
              </a:ext>
            </a:extLst>
          </p:cNvPr>
          <p:cNvSpPr>
            <a:spLocks noGrp="1"/>
          </p:cNvSpPr>
          <p:nvPr>
            <p:ph type="sldNum" sz="quarter" idx="12"/>
          </p:nvPr>
        </p:nvSpPr>
        <p:spPr>
          <a:xfrm>
            <a:off x="10529090" y="6041362"/>
            <a:ext cx="683339" cy="365125"/>
          </a:xfrm>
        </p:spPr>
        <p:txBody>
          <a:bodyPr>
            <a:normAutofit fontScale="70000" lnSpcReduction="20000"/>
          </a:bodyPr>
          <a:lstStyle/>
          <a:p>
            <a:pPr>
              <a:spcAft>
                <a:spcPts val="600"/>
              </a:spcAft>
            </a:pPr>
            <a:fld id="{EBF3B2CF-89ED-48BB-A58A-68404CAB6DF4}" type="slidenum">
              <a:rPr lang="fr-CA">
                <a:solidFill>
                  <a:srgbClr val="FFFFFF"/>
                </a:solidFill>
              </a:rPr>
              <a:pPr>
                <a:spcAft>
                  <a:spcPts val="600"/>
                </a:spcAft>
              </a:pPr>
              <a:t>6</a:t>
            </a:fld>
            <a:endParaRPr lang="fr-CA">
              <a:solidFill>
                <a:srgbClr val="FFFFFF"/>
              </a:solidFill>
            </a:endParaRPr>
          </a:p>
        </p:txBody>
      </p:sp>
    </p:spTree>
    <p:extLst>
      <p:ext uri="{BB962C8B-B14F-4D97-AF65-F5344CB8AC3E}">
        <p14:creationId xmlns:p14="http://schemas.microsoft.com/office/powerpoint/2010/main" val="1293165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958EC7-BD7E-4A97-DBA2-93908D1F9115}"/>
              </a:ext>
            </a:extLst>
          </p:cNvPr>
          <p:cNvSpPr>
            <a:spLocks noGrp="1"/>
          </p:cNvSpPr>
          <p:nvPr>
            <p:ph type="title"/>
          </p:nvPr>
        </p:nvSpPr>
        <p:spPr>
          <a:xfrm>
            <a:off x="652481" y="1382486"/>
            <a:ext cx="4488479" cy="4093028"/>
          </a:xfrm>
        </p:spPr>
        <p:txBody>
          <a:bodyPr anchor="ctr">
            <a:noAutofit/>
          </a:bodyPr>
          <a:lstStyle/>
          <a:p>
            <a:pPr>
              <a:lnSpc>
                <a:spcPct val="90000"/>
              </a:lnSpc>
            </a:pPr>
            <a:r>
              <a:rPr lang="fr-CA" sz="2800" dirty="0"/>
              <a:t>Thème 5</a:t>
            </a:r>
            <a:br>
              <a:rPr lang="fr-CA" sz="2800" dirty="0"/>
            </a:br>
            <a:br>
              <a:rPr lang="fr-CA" sz="2800" dirty="0"/>
            </a:br>
            <a:r>
              <a:rPr lang="fr-CA" sz="2800" dirty="0"/>
              <a:t>Après un accident de travail ou une maladie professionnelle, quelles sont les suites? CNESST, assignation temporaire, accommodement?</a:t>
            </a:r>
          </a:p>
        </p:txBody>
      </p:sp>
      <p:graphicFrame>
        <p:nvGraphicFramePr>
          <p:cNvPr id="17" name="Espace réservé du contenu 2">
            <a:extLst>
              <a:ext uri="{FF2B5EF4-FFF2-40B4-BE49-F238E27FC236}">
                <a16:creationId xmlns:a16="http://schemas.microsoft.com/office/drawing/2014/main" id="{19355710-FAFC-353D-A36B-1CCD7BD72B9D}"/>
              </a:ext>
            </a:extLst>
          </p:cNvPr>
          <p:cNvGraphicFramePr>
            <a:graphicFrameLocks noGrp="1"/>
          </p:cNvGraphicFramePr>
          <p:nvPr>
            <p:ph idx="1"/>
            <p:extLst>
              <p:ext uri="{D42A27DB-BD31-4B8C-83A1-F6EECF244321}">
                <p14:modId xmlns:p14="http://schemas.microsoft.com/office/powerpoint/2010/main" val="3931844707"/>
              </p:ext>
            </p:extLst>
          </p:nvPr>
        </p:nvGraphicFramePr>
        <p:xfrm>
          <a:off x="4876847" y="944563"/>
          <a:ext cx="6656769" cy="49212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a:extLst>
              <a:ext uri="{FF2B5EF4-FFF2-40B4-BE49-F238E27FC236}">
                <a16:creationId xmlns:a16="http://schemas.microsoft.com/office/drawing/2014/main" id="{D4A5A811-A7DD-44BF-3942-8F7667611053}"/>
              </a:ext>
            </a:extLst>
          </p:cNvPr>
          <p:cNvSpPr>
            <a:spLocks noGrp="1"/>
          </p:cNvSpPr>
          <p:nvPr>
            <p:ph type="sldNum" sz="quarter" idx="12"/>
          </p:nvPr>
        </p:nvSpPr>
        <p:spPr>
          <a:xfrm>
            <a:off x="10529090" y="6041362"/>
            <a:ext cx="683339" cy="365125"/>
          </a:xfrm>
        </p:spPr>
        <p:txBody>
          <a:bodyPr>
            <a:normAutofit fontScale="70000" lnSpcReduction="20000"/>
          </a:bodyPr>
          <a:lstStyle/>
          <a:p>
            <a:pPr>
              <a:spcAft>
                <a:spcPts val="600"/>
              </a:spcAft>
            </a:pPr>
            <a:fld id="{EBF3B2CF-89ED-48BB-A58A-68404CAB6DF4}" type="slidenum">
              <a:rPr lang="fr-CA">
                <a:solidFill>
                  <a:srgbClr val="FFFFFF"/>
                </a:solidFill>
              </a:rPr>
              <a:pPr>
                <a:spcAft>
                  <a:spcPts val="600"/>
                </a:spcAft>
              </a:pPr>
              <a:t>7</a:t>
            </a:fld>
            <a:endParaRPr lang="fr-CA">
              <a:solidFill>
                <a:srgbClr val="FFFFFF"/>
              </a:solidFill>
            </a:endParaRPr>
          </a:p>
        </p:txBody>
      </p:sp>
    </p:spTree>
    <p:extLst>
      <p:ext uri="{BB962C8B-B14F-4D97-AF65-F5344CB8AC3E}">
        <p14:creationId xmlns:p14="http://schemas.microsoft.com/office/powerpoint/2010/main" val="2853538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ABD1F488-EE5A-BB4F-2B74-7A71985BA5D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CFB763C-B81F-AE0B-4134-19582863B02C}"/>
              </a:ext>
            </a:extLst>
          </p:cNvPr>
          <p:cNvSpPr>
            <a:spLocks noGrp="1"/>
          </p:cNvSpPr>
          <p:nvPr>
            <p:ph type="title"/>
          </p:nvPr>
        </p:nvSpPr>
        <p:spPr>
          <a:xfrm>
            <a:off x="418590" y="1238251"/>
            <a:ext cx="3843375" cy="3771899"/>
          </a:xfrm>
        </p:spPr>
        <p:txBody>
          <a:bodyPr anchor="ctr">
            <a:normAutofit/>
          </a:bodyPr>
          <a:lstStyle/>
          <a:p>
            <a:br>
              <a:rPr lang="fr-CA">
                <a:solidFill>
                  <a:schemeClr val="tx1">
                    <a:lumMod val="85000"/>
                    <a:lumOff val="15000"/>
                  </a:schemeClr>
                </a:solidFill>
              </a:rPr>
            </a:br>
            <a:r>
              <a:rPr lang="fr-CA" sz="3200" b="1">
                <a:solidFill>
                  <a:schemeClr val="tx1">
                    <a:lumMod val="85000"/>
                    <a:lumOff val="15000"/>
                  </a:schemeClr>
                </a:solidFill>
              </a:rPr>
              <a:t>les ressources </a:t>
            </a:r>
            <a:br>
              <a:rPr lang="fr-CA">
                <a:solidFill>
                  <a:schemeClr val="tx1">
                    <a:lumMod val="85000"/>
                    <a:lumOff val="15000"/>
                  </a:schemeClr>
                </a:solidFill>
              </a:rPr>
            </a:br>
            <a:endParaRPr lang="fr-CA">
              <a:solidFill>
                <a:schemeClr val="tx1">
                  <a:lumMod val="85000"/>
                  <a:lumOff val="15000"/>
                </a:schemeClr>
              </a:solidFill>
            </a:endParaRPr>
          </a:p>
        </p:txBody>
      </p:sp>
      <p:sp>
        <p:nvSpPr>
          <p:cNvPr id="3" name="Espace réservé du contenu 2">
            <a:extLst>
              <a:ext uri="{FF2B5EF4-FFF2-40B4-BE49-F238E27FC236}">
                <a16:creationId xmlns:a16="http://schemas.microsoft.com/office/drawing/2014/main" id="{FECB279D-57D5-1DDF-3307-2F34783F8715}"/>
              </a:ext>
            </a:extLst>
          </p:cNvPr>
          <p:cNvSpPr>
            <a:spLocks noGrp="1"/>
          </p:cNvSpPr>
          <p:nvPr>
            <p:ph idx="1"/>
          </p:nvPr>
        </p:nvSpPr>
        <p:spPr>
          <a:xfrm>
            <a:off x="6095999" y="609600"/>
            <a:ext cx="5863389" cy="5545667"/>
          </a:xfrm>
        </p:spPr>
        <p:txBody>
          <a:bodyPr anchor="ctr">
            <a:normAutofit fontScale="70000" lnSpcReduction="20000"/>
          </a:bodyPr>
          <a:lstStyle/>
          <a:p>
            <a:pPr marL="0" indent="0">
              <a:buNone/>
            </a:pPr>
            <a:endParaRPr lang="fr-CA">
              <a:solidFill>
                <a:srgbClr val="FFFFFF"/>
              </a:solidFill>
            </a:endParaRPr>
          </a:p>
          <a:p>
            <a:pPr marL="0" indent="0">
              <a:buNone/>
            </a:pPr>
            <a:endParaRPr lang="fr-CA">
              <a:solidFill>
                <a:srgbClr val="FFFFFF"/>
              </a:solidFill>
            </a:endParaRPr>
          </a:p>
          <a:p>
            <a:pPr marL="0" indent="0">
              <a:buNone/>
            </a:pPr>
            <a:endParaRPr lang="fr-CA">
              <a:solidFill>
                <a:srgbClr val="FFFFFF"/>
              </a:solidFill>
            </a:endParaRPr>
          </a:p>
          <a:p>
            <a:r>
              <a:rPr lang="fr-CA" sz="2800">
                <a:hlinkClick r:id="rId2"/>
              </a:rPr>
              <a:t>Travail de bureau et ergonomie | Commission des normes de l'équité de la santé et de la sécurité du travail – CNESST</a:t>
            </a:r>
            <a:endParaRPr lang="fr-CA" sz="2800"/>
          </a:p>
          <a:p>
            <a:endParaRPr lang="fr-CA" sz="2800"/>
          </a:p>
          <a:p>
            <a:r>
              <a:rPr lang="fr-CA" sz="2800">
                <a:hlinkClick r:id="rId3"/>
              </a:rPr>
              <a:t>Télétravail | Commission des normes de l'équité de la santé et de la sécurité du travail - CNESST</a:t>
            </a:r>
            <a:endParaRPr lang="fr-CA" sz="2800"/>
          </a:p>
          <a:p>
            <a:endParaRPr lang="fr-CA" sz="2600">
              <a:solidFill>
                <a:srgbClr val="FFFFFF"/>
              </a:solidFill>
            </a:endParaRPr>
          </a:p>
          <a:p>
            <a:r>
              <a:rPr lang="fr-CA" sz="2800">
                <a:hlinkClick r:id="rId4"/>
              </a:rPr>
              <a:t>Portail de formation en santé et sécurité au travail – Présentation</a:t>
            </a:r>
            <a:endParaRPr lang="fr-CA" sz="2800"/>
          </a:p>
          <a:p>
            <a:pPr marL="0" indent="0">
              <a:buNone/>
            </a:pPr>
            <a:endParaRPr lang="fr-CA" sz="2800">
              <a:hlinkClick r:id="rId5"/>
            </a:endParaRPr>
          </a:p>
          <a:p>
            <a:r>
              <a:rPr lang="fr-CA" sz="2800">
                <a:hlinkClick r:id="rId5"/>
              </a:rPr>
              <a:t>Travail et IA : état de la question" by Sophie De Serres and Alain Marchand</a:t>
            </a:r>
            <a:endParaRPr lang="fr-CA" sz="2600">
              <a:solidFill>
                <a:srgbClr val="FFFFFF"/>
              </a:solidFill>
            </a:endParaRPr>
          </a:p>
          <a:p>
            <a:pPr marL="0" indent="0">
              <a:buNone/>
            </a:pPr>
            <a:r>
              <a:rPr lang="fr-CA" sz="2600" i="1">
                <a:solidFill>
                  <a:srgbClr val="FFFFFF"/>
                </a:solidFill>
              </a:rPr>
              <a:t>	</a:t>
            </a:r>
          </a:p>
        </p:txBody>
      </p:sp>
      <p:sp>
        <p:nvSpPr>
          <p:cNvPr id="5" name="Espace réservé du numéro de diapositive 4">
            <a:extLst>
              <a:ext uri="{FF2B5EF4-FFF2-40B4-BE49-F238E27FC236}">
                <a16:creationId xmlns:a16="http://schemas.microsoft.com/office/drawing/2014/main" id="{62CCCED2-13D1-FF42-6FE7-800C66119B91}"/>
              </a:ext>
            </a:extLst>
          </p:cNvPr>
          <p:cNvSpPr>
            <a:spLocks noGrp="1"/>
          </p:cNvSpPr>
          <p:nvPr>
            <p:ph type="sldNum" sz="quarter" idx="12"/>
          </p:nvPr>
        </p:nvSpPr>
        <p:spPr>
          <a:xfrm>
            <a:off x="11166992" y="6163734"/>
            <a:ext cx="683339" cy="365125"/>
          </a:xfrm>
        </p:spPr>
        <p:txBody>
          <a:bodyPr>
            <a:normAutofit fontScale="70000" lnSpcReduction="20000"/>
          </a:bodyPr>
          <a:lstStyle/>
          <a:p>
            <a:pPr>
              <a:spcAft>
                <a:spcPts val="600"/>
              </a:spcAft>
            </a:pPr>
            <a:fld id="{EBF3B2CF-89ED-48BB-A58A-68404CAB6DF4}" type="slidenum">
              <a:rPr lang="fr-CA">
                <a:solidFill>
                  <a:srgbClr val="FFFFFF"/>
                </a:solidFill>
              </a:rPr>
              <a:pPr>
                <a:spcAft>
                  <a:spcPts val="600"/>
                </a:spcAft>
              </a:pPr>
              <a:t>8</a:t>
            </a:fld>
            <a:endParaRPr lang="fr-CA">
              <a:solidFill>
                <a:srgbClr val="FFFFFF"/>
              </a:solidFill>
            </a:endParaRPr>
          </a:p>
        </p:txBody>
      </p:sp>
      <p:pic>
        <p:nvPicPr>
          <p:cNvPr id="4" name="Image 2">
            <a:extLst>
              <a:ext uri="{FF2B5EF4-FFF2-40B4-BE49-F238E27FC236}">
                <a16:creationId xmlns:a16="http://schemas.microsoft.com/office/drawing/2014/main" id="{09B458D9-C16C-1E0B-89B2-1798BC67157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954807" y="3424766"/>
            <a:ext cx="1622787" cy="579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12427920"/>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871A76-D9B0-D9DA-A2BE-2CCBA5EEF559}"/>
              </a:ext>
            </a:extLst>
          </p:cNvPr>
          <p:cNvSpPr>
            <a:spLocks noGrp="1"/>
          </p:cNvSpPr>
          <p:nvPr>
            <p:ph type="title"/>
          </p:nvPr>
        </p:nvSpPr>
        <p:spPr>
          <a:xfrm>
            <a:off x="985969" y="4553712"/>
            <a:ext cx="8288032" cy="1096316"/>
          </a:xfrm>
        </p:spPr>
        <p:txBody>
          <a:bodyPr vert="horz" lIns="91440" tIns="45720" rIns="91440" bIns="45720" rtlCol="0" anchor="b">
            <a:normAutofit fontScale="90000"/>
          </a:bodyPr>
          <a:lstStyle/>
          <a:p>
            <a:pPr algn="ctr">
              <a:lnSpc>
                <a:spcPct val="90000"/>
              </a:lnSpc>
            </a:pPr>
            <a:r>
              <a:rPr lang="en-US" sz="4400"/>
              <a:t>Merci !</a:t>
            </a:r>
            <a:br>
              <a:rPr lang="en-US" sz="4400"/>
            </a:br>
            <a:br>
              <a:rPr lang="en-US" sz="2300"/>
            </a:br>
            <a:endParaRPr lang="en-US" sz="2300"/>
          </a:p>
        </p:txBody>
      </p:sp>
      <p:sp>
        <p:nvSpPr>
          <p:cNvPr id="4" name="Espace réservé du numéro de diapositive 3">
            <a:extLst>
              <a:ext uri="{FF2B5EF4-FFF2-40B4-BE49-F238E27FC236}">
                <a16:creationId xmlns:a16="http://schemas.microsoft.com/office/drawing/2014/main" id="{4E8866D4-DB77-A2DB-9E09-042147BE7137}"/>
              </a:ext>
            </a:extLst>
          </p:cNvPr>
          <p:cNvSpPr>
            <a:spLocks noGrp="1"/>
          </p:cNvSpPr>
          <p:nvPr>
            <p:ph type="sldNum" sz="quarter" idx="12"/>
          </p:nvPr>
        </p:nvSpPr>
        <p:spPr>
          <a:xfrm>
            <a:off x="8542023" y="6352651"/>
            <a:ext cx="683339" cy="365125"/>
          </a:xfrm>
        </p:spPr>
        <p:txBody>
          <a:bodyPr vert="horz" lIns="91440" tIns="45720" rIns="91440" bIns="45720" rtlCol="0" anchor="ctr">
            <a:normAutofit fontScale="70000" lnSpcReduction="20000"/>
          </a:bodyPr>
          <a:lstStyle/>
          <a:p>
            <a:pPr>
              <a:spcAft>
                <a:spcPts val="600"/>
              </a:spcAft>
            </a:pPr>
            <a:fld id="{EBF3B2CF-89ED-48BB-A58A-68404CAB6DF4}" type="slidenum">
              <a:rPr lang="en-US" smtClean="0"/>
              <a:pPr>
                <a:spcAft>
                  <a:spcPts val="600"/>
                </a:spcAft>
              </a:pPr>
              <a:t>9</a:t>
            </a:fld>
            <a:endParaRPr lang="en-US"/>
          </a:p>
        </p:txBody>
      </p:sp>
      <p:pic>
        <p:nvPicPr>
          <p:cNvPr id="5" name="Image 4">
            <a:extLst>
              <a:ext uri="{FF2B5EF4-FFF2-40B4-BE49-F238E27FC236}">
                <a16:creationId xmlns:a16="http://schemas.microsoft.com/office/drawing/2014/main" id="{D722086D-9D1D-83BE-3A29-1020AF075D52}"/>
              </a:ext>
            </a:extLst>
          </p:cNvPr>
          <p:cNvPicPr>
            <a:picLocks noChangeAspect="1"/>
          </p:cNvPicPr>
          <p:nvPr/>
        </p:nvPicPr>
        <p:blipFill>
          <a:blip r:embed="rId2"/>
          <a:stretch>
            <a:fillRect/>
          </a:stretch>
        </p:blipFill>
        <p:spPr>
          <a:xfrm>
            <a:off x="3414270" y="934223"/>
            <a:ext cx="3201265" cy="2655644"/>
          </a:xfrm>
          <a:prstGeom prst="rect">
            <a:avLst/>
          </a:prstGeom>
        </p:spPr>
      </p:pic>
    </p:spTree>
    <p:extLst>
      <p:ext uri="{BB962C8B-B14F-4D97-AF65-F5344CB8AC3E}">
        <p14:creationId xmlns:p14="http://schemas.microsoft.com/office/powerpoint/2010/main" val="158866893"/>
      </p:ext>
    </p:extLst>
  </p:cSld>
  <p:clrMapOvr>
    <a:masterClrMapping/>
  </p:clrMapOvr>
</p:sld>
</file>

<file path=ppt/theme/theme1.xml><?xml version="1.0" encoding="utf-8"?>
<a:theme xmlns:a="http://schemas.openxmlformats.org/drawingml/2006/main" name="Secteur">
  <a:themeElements>
    <a:clrScheme name="Secteu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cteu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eu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068fa33a-09da-4f7d-a782-380be483c564}" enabled="0" method="" siteId="{068fa33a-09da-4f7d-a782-380be483c564}" removed="1"/>
</clbl:labelList>
</file>

<file path=docProps/app.xml><?xml version="1.0" encoding="utf-8"?>
<Properties xmlns="http://schemas.openxmlformats.org/officeDocument/2006/extended-properties" xmlns:vt="http://schemas.openxmlformats.org/officeDocument/2006/docPropsVTypes">
  <Template>Slice</Template>
  <TotalTime>2202</TotalTime>
  <Words>806</Words>
  <Application>Microsoft Office PowerPoint</Application>
  <PresentationFormat>Grand écran</PresentationFormat>
  <Paragraphs>91</Paragraphs>
  <Slides>9</Slides>
  <Notes>5</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Calibri</vt:lpstr>
      <vt:lpstr>Century Gothic</vt:lpstr>
      <vt:lpstr>Wingdings 3</vt:lpstr>
      <vt:lpstr>Secteur</vt:lpstr>
      <vt:lpstr>  La santé et la sécurité au travail, une préoccupation de votre milieu : comment prévenir?   Mardi SST   le 11 novembre 2025  Judith Huot première VP à la FSSS, responsable à la SST  Mohamed Boussaïd  Conseiller en santé sécurité au travail à la FSSS-CSN </vt:lpstr>
      <vt:lpstr>Causerie en cinq (5) thèmes  </vt:lpstr>
      <vt:lpstr>Thème 1   l’ergonomie et l’environnement physique : qui fait quoi en prévention ?</vt:lpstr>
      <vt:lpstr>Thème 2   Le télétravail et la SST : quelles balises appliquer? Rôles et responsabilités</vt:lpstr>
      <vt:lpstr>Thème 3   Les risques psychosociaux (RPS) dans notre milieu, en sommes-nous conscients?</vt:lpstr>
      <vt:lpstr>Thème 4  La déclaration : un outil de prévention</vt:lpstr>
      <vt:lpstr>Thème 5  Après un accident de travail ou une maladie professionnelle, quelles sont les suites? CNESST, assignation temporaire, accommodement?</vt:lpstr>
      <vt:lpstr> les ressources  </vt:lpstr>
      <vt:lpstr>Merci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du rôle de l’équipe SST de la FSSS  Montréal le 13 mai 2024</dc:title>
  <dc:creator>Mohamed Boussaïd</dc:creator>
  <cp:lastModifiedBy>Mohamed Boussaïd</cp:lastModifiedBy>
  <cp:revision>7</cp:revision>
  <cp:lastPrinted>2025-11-11T14:18:05Z</cp:lastPrinted>
  <dcterms:created xsi:type="dcterms:W3CDTF">2024-05-10T00:13:20Z</dcterms:created>
  <dcterms:modified xsi:type="dcterms:W3CDTF">2025-11-11T14:24:40Z</dcterms:modified>
</cp:coreProperties>
</file>