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9" r:id="rId1"/>
  </p:sldMasterIdLst>
  <p:notesMasterIdLst>
    <p:notesMasterId r:id="rId11"/>
  </p:notesMasterIdLst>
  <p:sldIdLst>
    <p:sldId id="256" r:id="rId2"/>
    <p:sldId id="259" r:id="rId3"/>
    <p:sldId id="288" r:id="rId4"/>
    <p:sldId id="289" r:id="rId5"/>
    <p:sldId id="284" r:id="rId6"/>
    <p:sldId id="286" r:id="rId7"/>
    <p:sldId id="287" r:id="rId8"/>
    <p:sldId id="282" r:id="rId9"/>
    <p:sldId id="281" r:id="rId10"/>
  </p:sldIdLst>
  <p:sldSz cx="12192000" cy="6858000"/>
  <p:notesSz cx="6980238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BDD7A4FE-92B3-4C33-B83C-22A5B41D6E9E}">
          <p14:sldIdLst>
            <p14:sldId id="256"/>
            <p14:sldId id="259"/>
            <p14:sldId id="288"/>
            <p14:sldId id="289"/>
            <p14:sldId id="284"/>
            <p14:sldId id="286"/>
            <p14:sldId id="287"/>
          </p14:sldIdLst>
        </p14:section>
        <p14:section name="Section sans titre" id="{494B85FA-CB20-447F-97F4-199FF19CC9A5}">
          <p14:sldIdLst>
            <p14:sldId id="282"/>
            <p14:sldId id="28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72A7A1-CC4B-4D7D-AF90-FBE528849A64}" v="1" dt="2026-04-14T00:46:13.9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202" autoAdjust="0"/>
  </p:normalViewPr>
  <p:slideViewPr>
    <p:cSldViewPr snapToGrid="0">
      <p:cViewPr varScale="1">
        <p:scale>
          <a:sx n="65" d="100"/>
          <a:sy n="65" d="100"/>
        </p:scale>
        <p:origin x="6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ed Boussaïd" userId="f20337c1-ff65-4655-aa90-d34dfb3ed622" providerId="ADAL" clId="{3FCF44C7-7ABC-4FE4-AFD7-587369814C9D}"/>
    <pc:docChg chg="custSel modSld sldOrd">
      <pc:chgData name="Mohamed Boussaïd" userId="f20337c1-ff65-4655-aa90-d34dfb3ed622" providerId="ADAL" clId="{3FCF44C7-7ABC-4FE4-AFD7-587369814C9D}" dt="2026-04-14T00:46:13.917" v="5"/>
      <pc:docMkLst>
        <pc:docMk/>
      </pc:docMkLst>
      <pc:sldChg chg="modSp">
        <pc:chgData name="Mohamed Boussaïd" userId="f20337c1-ff65-4655-aa90-d34dfb3ed622" providerId="ADAL" clId="{3FCF44C7-7ABC-4FE4-AFD7-587369814C9D}" dt="2026-04-14T00:46:13.917" v="5"/>
        <pc:sldMkLst>
          <pc:docMk/>
          <pc:sldMk cId="164122453" sldId="284"/>
        </pc:sldMkLst>
        <pc:graphicFrameChg chg="mod">
          <ac:chgData name="Mohamed Boussaïd" userId="f20337c1-ff65-4655-aa90-d34dfb3ed622" providerId="ADAL" clId="{3FCF44C7-7ABC-4FE4-AFD7-587369814C9D}" dt="2026-04-14T00:46:13.917" v="5"/>
          <ac:graphicFrameMkLst>
            <pc:docMk/>
            <pc:sldMk cId="164122453" sldId="284"/>
            <ac:graphicFrameMk id="42" creationId="{7A8DC310-2AAB-C709-CD36-0D67B97F4DD5}"/>
          </ac:graphicFrameMkLst>
        </pc:graphicFrameChg>
      </pc:sldChg>
      <pc:sldChg chg="modSp mod">
        <pc:chgData name="Mohamed Boussaïd" userId="f20337c1-ff65-4655-aa90-d34dfb3ed622" providerId="ADAL" clId="{3FCF44C7-7ABC-4FE4-AFD7-587369814C9D}" dt="2026-04-08T15:48:22.651" v="2" actId="14100"/>
        <pc:sldMkLst>
          <pc:docMk/>
          <pc:sldMk cId="2853538650" sldId="287"/>
        </pc:sldMkLst>
        <pc:spChg chg="mod">
          <ac:chgData name="Mohamed Boussaïd" userId="f20337c1-ff65-4655-aa90-d34dfb3ed622" providerId="ADAL" clId="{3FCF44C7-7ABC-4FE4-AFD7-587369814C9D}" dt="2026-04-08T15:48:22.651" v="2" actId="14100"/>
          <ac:spMkLst>
            <pc:docMk/>
            <pc:sldMk cId="2853538650" sldId="287"/>
            <ac:spMk id="2" creationId="{5F958EC7-BD7E-4A97-DBA2-93908D1F9115}"/>
          </ac:spMkLst>
        </pc:spChg>
      </pc:sldChg>
      <pc:sldChg chg="ord">
        <pc:chgData name="Mohamed Boussaïd" userId="f20337c1-ff65-4655-aa90-d34dfb3ed622" providerId="ADAL" clId="{3FCF44C7-7ABC-4FE4-AFD7-587369814C9D}" dt="2026-04-08T18:25:41.873" v="4"/>
        <pc:sldMkLst>
          <pc:docMk/>
          <pc:sldMk cId="3900682910" sldId="288"/>
        </pc:sldMkLst>
      </pc:sldChg>
      <pc:sldChg chg="modSp mod modNotesTx">
        <pc:chgData name="Mohamed Boussaïd" userId="f20337c1-ff65-4655-aa90-d34dfb3ed622" providerId="ADAL" clId="{3FCF44C7-7ABC-4FE4-AFD7-587369814C9D}" dt="2026-04-08T15:47:03.441" v="1" actId="20577"/>
        <pc:sldMkLst>
          <pc:docMk/>
          <pc:sldMk cId="374606279" sldId="289"/>
        </pc:sldMkLst>
      </pc:sldChg>
    </pc:docChg>
  </pc:docChgLst>
</pc:chgInfo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ata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rawing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183EC8-3B4D-4235-A482-EBB5DA51D789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2EE70C2-B072-4BD8-AC9D-0787CB28A2BE}">
      <dgm:prSet/>
      <dgm:spPr/>
      <dgm:t>
        <a:bodyPr/>
        <a:lstStyle/>
        <a:p>
          <a:pPr>
            <a:lnSpc>
              <a:spcPct val="100000"/>
            </a:lnSpc>
          </a:pPr>
          <a:r>
            <a:rPr lang="fr-CA" dirty="0"/>
            <a:t>Après un accident de travail ou un évènement, quelle est la suite ?</a:t>
          </a:r>
        </a:p>
      </dgm:t>
    </dgm:pt>
    <dgm:pt modelId="{B9AA8EC6-E8D3-41BE-89B0-B9103B92F44F}" type="parTrans" cxnId="{FA15108E-FA6C-476D-8B58-2F293E3E4960}">
      <dgm:prSet/>
      <dgm:spPr/>
      <dgm:t>
        <a:bodyPr/>
        <a:lstStyle/>
        <a:p>
          <a:endParaRPr lang="en-US"/>
        </a:p>
      </dgm:t>
    </dgm:pt>
    <dgm:pt modelId="{52A3B27C-402D-4063-B5F7-2559BCB3FEF4}" type="sibTrans" cxnId="{FA15108E-FA6C-476D-8B58-2F293E3E4960}">
      <dgm:prSet/>
      <dgm:spPr/>
      <dgm:t>
        <a:bodyPr/>
        <a:lstStyle/>
        <a:p>
          <a:endParaRPr lang="en-US"/>
        </a:p>
      </dgm:t>
    </dgm:pt>
    <dgm:pt modelId="{01929704-5C07-4659-AD64-E1331CD8B3D1}">
      <dgm:prSet/>
      <dgm:spPr/>
      <dgm:t>
        <a:bodyPr/>
        <a:lstStyle/>
        <a:p>
          <a:r>
            <a:rPr lang="fr-CA" dirty="0"/>
            <a:t>Quels risques pour la santé et la sécurité dans les centres jeunesse ?</a:t>
          </a:r>
          <a:endParaRPr lang="fr-CA" dirty="0">
            <a:solidFill>
              <a:schemeClr val="bg2"/>
            </a:solidFill>
          </a:endParaRPr>
        </a:p>
      </dgm:t>
    </dgm:pt>
    <dgm:pt modelId="{6BEF5F18-51EB-40E3-810E-5133C6E6B5A5}" type="sibTrans" cxnId="{49174C21-77ED-42E3-B594-9F7197754B73}">
      <dgm:prSet/>
      <dgm:spPr/>
      <dgm:t>
        <a:bodyPr/>
        <a:lstStyle/>
        <a:p>
          <a:endParaRPr lang="en-US"/>
        </a:p>
      </dgm:t>
    </dgm:pt>
    <dgm:pt modelId="{78EEDF22-170B-481C-AA1F-C37CCAE102C9}" type="parTrans" cxnId="{49174C21-77ED-42E3-B594-9F7197754B73}">
      <dgm:prSet/>
      <dgm:spPr/>
      <dgm:t>
        <a:bodyPr/>
        <a:lstStyle/>
        <a:p>
          <a:endParaRPr lang="en-US"/>
        </a:p>
      </dgm:t>
    </dgm:pt>
    <dgm:pt modelId="{E0A5ED62-6EAB-4E5A-A9F8-C5E64F104DEE}">
      <dgm:prSet/>
      <dgm:spPr/>
      <dgm:t>
        <a:bodyPr/>
        <a:lstStyle/>
        <a:p>
          <a:r>
            <a:rPr lang="fr-CA" dirty="0">
              <a:solidFill>
                <a:srgbClr val="002060"/>
              </a:solidFill>
            </a:rPr>
            <a:t>La déclaration, un outil de prévention ?</a:t>
          </a:r>
        </a:p>
      </dgm:t>
    </dgm:pt>
    <dgm:pt modelId="{5C5DE017-4228-4C88-A42B-28D7E1691B11}" type="sibTrans" cxnId="{CC6D952C-D371-46AB-9D4B-C59BC1936E67}">
      <dgm:prSet/>
      <dgm:spPr/>
      <dgm:t>
        <a:bodyPr/>
        <a:lstStyle/>
        <a:p>
          <a:endParaRPr lang="en-US"/>
        </a:p>
      </dgm:t>
    </dgm:pt>
    <dgm:pt modelId="{E9EA20BA-C0BC-4C74-8697-CD8D483C121A}" type="parTrans" cxnId="{CC6D952C-D371-46AB-9D4B-C59BC1936E67}">
      <dgm:prSet/>
      <dgm:spPr/>
      <dgm:t>
        <a:bodyPr/>
        <a:lstStyle/>
        <a:p>
          <a:endParaRPr lang="en-US"/>
        </a:p>
      </dgm:t>
    </dgm:pt>
    <dgm:pt modelId="{8A3E936F-E041-4652-833E-07BBFFC8FE00}">
      <dgm:prSet/>
      <dgm:spPr/>
      <dgm:t>
        <a:bodyPr/>
        <a:lstStyle/>
        <a:p>
          <a:r>
            <a:rPr lang="fr-CA" dirty="0">
              <a:solidFill>
                <a:schemeClr val="tx2">
                  <a:lumMod val="60000"/>
                  <a:lumOff val="40000"/>
                </a:schemeClr>
              </a:solidFill>
            </a:rPr>
            <a:t>Qui s’en occupe ?</a:t>
          </a:r>
        </a:p>
      </dgm:t>
    </dgm:pt>
    <dgm:pt modelId="{B9E51B31-8C6D-404C-B9C4-D6ECDFBB9DC2}" type="parTrans" cxnId="{0F4606EB-D9A0-4270-9636-7D725FB00BB1}">
      <dgm:prSet/>
      <dgm:spPr/>
      <dgm:t>
        <a:bodyPr/>
        <a:lstStyle/>
        <a:p>
          <a:endParaRPr lang="fr-CA"/>
        </a:p>
      </dgm:t>
    </dgm:pt>
    <dgm:pt modelId="{F255D60A-99DA-4B3C-A7CD-2CBEE1BCB9F8}" type="sibTrans" cxnId="{0F4606EB-D9A0-4270-9636-7D725FB00BB1}">
      <dgm:prSet/>
      <dgm:spPr/>
      <dgm:t>
        <a:bodyPr/>
        <a:lstStyle/>
        <a:p>
          <a:endParaRPr lang="fr-CA"/>
        </a:p>
      </dgm:t>
    </dgm:pt>
    <dgm:pt modelId="{D344D1CC-D53A-44B7-A95D-6F4A9317469C}">
      <dgm:prSet/>
      <dgm:spPr/>
      <dgm:t>
        <a:bodyPr/>
        <a:lstStyle/>
        <a:p>
          <a:pPr>
            <a:lnSpc>
              <a:spcPct val="100000"/>
            </a:lnSpc>
          </a:pPr>
          <a:r>
            <a:rPr lang="fr-CA" dirty="0"/>
            <a:t>La violence et l’agressivité : un défi ? </a:t>
          </a:r>
        </a:p>
      </dgm:t>
    </dgm:pt>
    <dgm:pt modelId="{7C91CEA2-5412-4890-9F09-A2F1B2F24C8B}" type="parTrans" cxnId="{6523ABDE-22EE-445F-B454-35E4789B910C}">
      <dgm:prSet/>
      <dgm:spPr/>
      <dgm:t>
        <a:bodyPr/>
        <a:lstStyle/>
        <a:p>
          <a:endParaRPr lang="fr-CA"/>
        </a:p>
      </dgm:t>
    </dgm:pt>
    <dgm:pt modelId="{93C6C7BD-7EE2-4420-A532-353F4652B6DC}" type="sibTrans" cxnId="{6523ABDE-22EE-445F-B454-35E4789B910C}">
      <dgm:prSet/>
      <dgm:spPr/>
      <dgm:t>
        <a:bodyPr/>
        <a:lstStyle/>
        <a:p>
          <a:endParaRPr lang="fr-CA"/>
        </a:p>
      </dgm:t>
    </dgm:pt>
    <dgm:pt modelId="{0A45A082-6649-462E-8E31-22E58C45DE4A}" type="pres">
      <dgm:prSet presAssocID="{C3183EC8-3B4D-4235-A482-EBB5DA51D789}" presName="linear" presStyleCnt="0">
        <dgm:presLayoutVars>
          <dgm:animLvl val="lvl"/>
          <dgm:resizeHandles val="exact"/>
        </dgm:presLayoutVars>
      </dgm:prSet>
      <dgm:spPr/>
    </dgm:pt>
    <dgm:pt modelId="{E8907703-2BAC-4919-AB32-AE2A2DCF441B}" type="pres">
      <dgm:prSet presAssocID="{01929704-5C07-4659-AD64-E1331CD8B3D1}" presName="parentText" presStyleLbl="node1" presStyleIdx="0" presStyleCnt="5" custLinFactY="-2911" custLinFactNeighborX="-508" custLinFactNeighborY="-100000">
        <dgm:presLayoutVars>
          <dgm:chMax val="0"/>
          <dgm:bulletEnabled val="1"/>
        </dgm:presLayoutVars>
      </dgm:prSet>
      <dgm:spPr/>
    </dgm:pt>
    <dgm:pt modelId="{2814649E-4820-47CB-804A-FD05AB80C38E}" type="pres">
      <dgm:prSet presAssocID="{6BEF5F18-51EB-40E3-810E-5133C6E6B5A5}" presName="spacer" presStyleCnt="0"/>
      <dgm:spPr/>
    </dgm:pt>
    <dgm:pt modelId="{457477EE-B294-4ABD-B131-A65794819D2D}" type="pres">
      <dgm:prSet presAssocID="{D344D1CC-D53A-44B7-A95D-6F4A9317469C}" presName="parentText" presStyleLbl="node1" presStyleIdx="1" presStyleCnt="5" custLinFactY="95720" custLinFactNeighborX="715" custLinFactNeighborY="100000">
        <dgm:presLayoutVars>
          <dgm:chMax val="0"/>
          <dgm:bulletEnabled val="1"/>
        </dgm:presLayoutVars>
      </dgm:prSet>
      <dgm:spPr/>
    </dgm:pt>
    <dgm:pt modelId="{6FB14F46-6163-4934-8D15-ECD8F174F998}" type="pres">
      <dgm:prSet presAssocID="{93C6C7BD-7EE2-4420-A532-353F4652B6DC}" presName="spacer" presStyleCnt="0"/>
      <dgm:spPr/>
    </dgm:pt>
    <dgm:pt modelId="{98E8B409-C0D1-4841-B389-8A6F26C1E6D3}" type="pres">
      <dgm:prSet presAssocID="{8A3E936F-E041-4652-833E-07BBFFC8FE00}" presName="parentText" presStyleLbl="node1" presStyleIdx="2" presStyleCnt="5" custLinFactY="-100000" custLinFactNeighborX="-416" custLinFactNeighborY="-101671">
        <dgm:presLayoutVars>
          <dgm:chMax val="0"/>
          <dgm:bulletEnabled val="1"/>
        </dgm:presLayoutVars>
      </dgm:prSet>
      <dgm:spPr/>
    </dgm:pt>
    <dgm:pt modelId="{77258D82-9FCD-4C9B-B67E-C34E54B69014}" type="pres">
      <dgm:prSet presAssocID="{F255D60A-99DA-4B3C-A7CD-2CBEE1BCB9F8}" presName="spacer" presStyleCnt="0"/>
      <dgm:spPr/>
    </dgm:pt>
    <dgm:pt modelId="{6A5D9879-1896-4C65-95D3-C7D5444BA58C}" type="pres">
      <dgm:prSet presAssocID="{E0A5ED62-6EAB-4E5A-A9F8-C5E64F104DEE}" presName="parentText" presStyleLbl="node1" presStyleIdx="3" presStyleCnt="5" custLinFactY="753" custLinFactNeighborX="416" custLinFactNeighborY="100000">
        <dgm:presLayoutVars>
          <dgm:chMax val="0"/>
          <dgm:bulletEnabled val="1"/>
        </dgm:presLayoutVars>
      </dgm:prSet>
      <dgm:spPr/>
    </dgm:pt>
    <dgm:pt modelId="{73DEFCE6-89E9-40FF-AA96-631DE3FC119B}" type="pres">
      <dgm:prSet presAssocID="{5C5DE017-4228-4C88-A42B-28D7E1691B11}" presName="spacer" presStyleCnt="0"/>
      <dgm:spPr/>
    </dgm:pt>
    <dgm:pt modelId="{1A8637AD-EC82-451E-815D-4CD23B58DECD}" type="pres">
      <dgm:prSet presAssocID="{F2EE70C2-B072-4BD8-AC9D-0787CB28A2BE}" presName="parentText" presStyleLbl="node1" presStyleIdx="4" presStyleCnt="5" custLinFactY="7900" custLinFactNeighborX="-508" custLinFactNeighborY="100000">
        <dgm:presLayoutVars>
          <dgm:chMax val="0"/>
          <dgm:bulletEnabled val="1"/>
        </dgm:presLayoutVars>
      </dgm:prSet>
      <dgm:spPr/>
    </dgm:pt>
  </dgm:ptLst>
  <dgm:cxnLst>
    <dgm:cxn modelId="{8EAC1318-A3F2-48AE-A4DE-79849448B44F}" type="presOf" srcId="{E0A5ED62-6EAB-4E5A-A9F8-C5E64F104DEE}" destId="{6A5D9879-1896-4C65-95D3-C7D5444BA58C}" srcOrd="0" destOrd="0" presId="urn:microsoft.com/office/officeart/2005/8/layout/vList2"/>
    <dgm:cxn modelId="{49174C21-77ED-42E3-B594-9F7197754B73}" srcId="{C3183EC8-3B4D-4235-A482-EBB5DA51D789}" destId="{01929704-5C07-4659-AD64-E1331CD8B3D1}" srcOrd="0" destOrd="0" parTransId="{78EEDF22-170B-481C-AA1F-C37CCAE102C9}" sibTransId="{6BEF5F18-51EB-40E3-810E-5133C6E6B5A5}"/>
    <dgm:cxn modelId="{F1023C2C-7543-447E-877D-C53FD5D7FA4A}" type="presOf" srcId="{F2EE70C2-B072-4BD8-AC9D-0787CB28A2BE}" destId="{1A8637AD-EC82-451E-815D-4CD23B58DECD}" srcOrd="0" destOrd="0" presId="urn:microsoft.com/office/officeart/2005/8/layout/vList2"/>
    <dgm:cxn modelId="{CC6D952C-D371-46AB-9D4B-C59BC1936E67}" srcId="{C3183EC8-3B4D-4235-A482-EBB5DA51D789}" destId="{E0A5ED62-6EAB-4E5A-A9F8-C5E64F104DEE}" srcOrd="3" destOrd="0" parTransId="{E9EA20BA-C0BC-4C74-8697-CD8D483C121A}" sibTransId="{5C5DE017-4228-4C88-A42B-28D7E1691B11}"/>
    <dgm:cxn modelId="{FA15108E-FA6C-476D-8B58-2F293E3E4960}" srcId="{C3183EC8-3B4D-4235-A482-EBB5DA51D789}" destId="{F2EE70C2-B072-4BD8-AC9D-0787CB28A2BE}" srcOrd="4" destOrd="0" parTransId="{B9AA8EC6-E8D3-41BE-89B0-B9103B92F44F}" sibTransId="{52A3B27C-402D-4063-B5F7-2559BCB3FEF4}"/>
    <dgm:cxn modelId="{C41CF991-772A-42BA-9F4B-A2C463CB9479}" type="presOf" srcId="{8A3E936F-E041-4652-833E-07BBFFC8FE00}" destId="{98E8B409-C0D1-4841-B389-8A6F26C1E6D3}" srcOrd="0" destOrd="0" presId="urn:microsoft.com/office/officeart/2005/8/layout/vList2"/>
    <dgm:cxn modelId="{BFF3FD9A-8078-423A-ABF8-31C92E09CC35}" type="presOf" srcId="{01929704-5C07-4659-AD64-E1331CD8B3D1}" destId="{E8907703-2BAC-4919-AB32-AE2A2DCF441B}" srcOrd="0" destOrd="0" presId="urn:microsoft.com/office/officeart/2005/8/layout/vList2"/>
    <dgm:cxn modelId="{DC62DFB4-2C82-48D1-A349-60945BE46058}" type="presOf" srcId="{C3183EC8-3B4D-4235-A482-EBB5DA51D789}" destId="{0A45A082-6649-462E-8E31-22E58C45DE4A}" srcOrd="0" destOrd="0" presId="urn:microsoft.com/office/officeart/2005/8/layout/vList2"/>
    <dgm:cxn modelId="{21BBC8D3-E108-4149-9374-FCA9DBEDE035}" type="presOf" srcId="{D344D1CC-D53A-44B7-A95D-6F4A9317469C}" destId="{457477EE-B294-4ABD-B131-A65794819D2D}" srcOrd="0" destOrd="0" presId="urn:microsoft.com/office/officeart/2005/8/layout/vList2"/>
    <dgm:cxn modelId="{6523ABDE-22EE-445F-B454-35E4789B910C}" srcId="{C3183EC8-3B4D-4235-A482-EBB5DA51D789}" destId="{D344D1CC-D53A-44B7-A95D-6F4A9317469C}" srcOrd="1" destOrd="0" parTransId="{7C91CEA2-5412-4890-9F09-A2F1B2F24C8B}" sibTransId="{93C6C7BD-7EE2-4420-A532-353F4652B6DC}"/>
    <dgm:cxn modelId="{0F4606EB-D9A0-4270-9636-7D725FB00BB1}" srcId="{C3183EC8-3B4D-4235-A482-EBB5DA51D789}" destId="{8A3E936F-E041-4652-833E-07BBFFC8FE00}" srcOrd="2" destOrd="0" parTransId="{B9E51B31-8C6D-404C-B9C4-D6ECDFBB9DC2}" sibTransId="{F255D60A-99DA-4B3C-A7CD-2CBEE1BCB9F8}"/>
    <dgm:cxn modelId="{549293B3-88C5-4EAA-896A-7F6646947156}" type="presParOf" srcId="{0A45A082-6649-462E-8E31-22E58C45DE4A}" destId="{E8907703-2BAC-4919-AB32-AE2A2DCF441B}" srcOrd="0" destOrd="0" presId="urn:microsoft.com/office/officeart/2005/8/layout/vList2"/>
    <dgm:cxn modelId="{912477E2-43DA-4DAC-832A-342DFEA9C907}" type="presParOf" srcId="{0A45A082-6649-462E-8E31-22E58C45DE4A}" destId="{2814649E-4820-47CB-804A-FD05AB80C38E}" srcOrd="1" destOrd="0" presId="urn:microsoft.com/office/officeart/2005/8/layout/vList2"/>
    <dgm:cxn modelId="{2B08890B-44A7-4221-90C0-B4D39C9CA809}" type="presParOf" srcId="{0A45A082-6649-462E-8E31-22E58C45DE4A}" destId="{457477EE-B294-4ABD-B131-A65794819D2D}" srcOrd="2" destOrd="0" presId="urn:microsoft.com/office/officeart/2005/8/layout/vList2"/>
    <dgm:cxn modelId="{6B9D7A8E-E1E3-4181-A777-E832AB4788E4}" type="presParOf" srcId="{0A45A082-6649-462E-8E31-22E58C45DE4A}" destId="{6FB14F46-6163-4934-8D15-ECD8F174F998}" srcOrd="3" destOrd="0" presId="urn:microsoft.com/office/officeart/2005/8/layout/vList2"/>
    <dgm:cxn modelId="{C5D0E9BB-5B5F-41BC-AFD3-37B8AF9A4291}" type="presParOf" srcId="{0A45A082-6649-462E-8E31-22E58C45DE4A}" destId="{98E8B409-C0D1-4841-B389-8A6F26C1E6D3}" srcOrd="4" destOrd="0" presId="urn:microsoft.com/office/officeart/2005/8/layout/vList2"/>
    <dgm:cxn modelId="{F137C33B-5099-4CEF-8CCB-F82474401E37}" type="presParOf" srcId="{0A45A082-6649-462E-8E31-22E58C45DE4A}" destId="{77258D82-9FCD-4C9B-B67E-C34E54B69014}" srcOrd="5" destOrd="0" presId="urn:microsoft.com/office/officeart/2005/8/layout/vList2"/>
    <dgm:cxn modelId="{EF41B239-9651-4674-8C70-A90B14217278}" type="presParOf" srcId="{0A45A082-6649-462E-8E31-22E58C45DE4A}" destId="{6A5D9879-1896-4C65-95D3-C7D5444BA58C}" srcOrd="6" destOrd="0" presId="urn:microsoft.com/office/officeart/2005/8/layout/vList2"/>
    <dgm:cxn modelId="{E1AE5255-4807-41FA-A83C-2F691A7326FC}" type="presParOf" srcId="{0A45A082-6649-462E-8E31-22E58C45DE4A}" destId="{73DEFCE6-89E9-40FF-AA96-631DE3FC119B}" srcOrd="7" destOrd="0" presId="urn:microsoft.com/office/officeart/2005/8/layout/vList2"/>
    <dgm:cxn modelId="{CC7B3CCD-7CFF-408B-81DC-BD8001803A25}" type="presParOf" srcId="{0A45A082-6649-462E-8E31-22E58C45DE4A}" destId="{1A8637AD-EC82-451E-815D-4CD23B58DECD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1001DCD-0D7D-46D3-903F-72C59ABFEC2A}" type="doc">
      <dgm:prSet loTypeId="urn:microsoft.com/office/officeart/2005/8/layout/default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F0C248A-5F20-414A-81DB-FAB0CD2B3972}">
      <dgm:prSet/>
      <dgm:spPr/>
      <dgm:t>
        <a:bodyPr/>
        <a:lstStyle/>
        <a:p>
          <a:r>
            <a:rPr lang="en-US" dirty="0"/>
            <a:t>Troubles </a:t>
          </a:r>
          <a:r>
            <a:rPr lang="en-US" dirty="0" err="1"/>
            <a:t>msuculosquelettiques</a:t>
          </a:r>
          <a:endParaRPr lang="en-US" dirty="0"/>
        </a:p>
        <a:p>
          <a:r>
            <a:rPr lang="en-US" dirty="0"/>
            <a:t>(TMS) </a:t>
          </a:r>
        </a:p>
      </dgm:t>
    </dgm:pt>
    <dgm:pt modelId="{B1CD8109-5199-45E5-96B5-7B5007F06893}" type="parTrans" cxnId="{D3CABE15-8520-496A-B385-5A802A2B4EB0}">
      <dgm:prSet/>
      <dgm:spPr/>
      <dgm:t>
        <a:bodyPr/>
        <a:lstStyle/>
        <a:p>
          <a:endParaRPr lang="en-US"/>
        </a:p>
      </dgm:t>
    </dgm:pt>
    <dgm:pt modelId="{BDB20DF5-A157-40D1-B706-B0EDCF2A56D0}" type="sibTrans" cxnId="{D3CABE15-8520-496A-B385-5A802A2B4EB0}">
      <dgm:prSet/>
      <dgm:spPr/>
      <dgm:t>
        <a:bodyPr/>
        <a:lstStyle/>
        <a:p>
          <a:endParaRPr lang="en-US"/>
        </a:p>
      </dgm:t>
    </dgm:pt>
    <dgm:pt modelId="{E287F636-9013-40C1-A947-DB5A1CA29CEE}">
      <dgm:prSet/>
      <dgm:spPr/>
      <dgm:t>
        <a:bodyPr/>
        <a:lstStyle/>
        <a:p>
          <a:r>
            <a:rPr lang="en-US" dirty="0"/>
            <a:t>Violence physique </a:t>
          </a:r>
        </a:p>
      </dgm:t>
    </dgm:pt>
    <dgm:pt modelId="{5335216D-7660-48D3-92DE-D660B4EB6C27}" type="parTrans" cxnId="{7F961141-144C-4706-9E7B-3811F5D6DBF8}">
      <dgm:prSet/>
      <dgm:spPr/>
      <dgm:t>
        <a:bodyPr/>
        <a:lstStyle/>
        <a:p>
          <a:endParaRPr lang="en-US"/>
        </a:p>
      </dgm:t>
    </dgm:pt>
    <dgm:pt modelId="{7E969A8E-9EB1-4C0E-A663-458932FD9189}" type="sibTrans" cxnId="{7F961141-144C-4706-9E7B-3811F5D6DBF8}">
      <dgm:prSet/>
      <dgm:spPr/>
      <dgm:t>
        <a:bodyPr/>
        <a:lstStyle/>
        <a:p>
          <a:endParaRPr lang="en-US"/>
        </a:p>
      </dgm:t>
    </dgm:pt>
    <dgm:pt modelId="{7C18B469-B25C-4C19-99B4-9CA3BE77F2FF}">
      <dgm:prSet/>
      <dgm:spPr/>
      <dgm:t>
        <a:bodyPr/>
        <a:lstStyle/>
        <a:p>
          <a:r>
            <a:rPr lang="en-US" dirty="0"/>
            <a:t>Violence verbale  </a:t>
          </a:r>
        </a:p>
      </dgm:t>
    </dgm:pt>
    <dgm:pt modelId="{3593AC00-54C8-47E1-B674-E89A75076D76}" type="parTrans" cxnId="{594DA3E5-5B8B-4828-BAF7-7C4756D803C9}">
      <dgm:prSet/>
      <dgm:spPr/>
      <dgm:t>
        <a:bodyPr/>
        <a:lstStyle/>
        <a:p>
          <a:endParaRPr lang="en-US"/>
        </a:p>
      </dgm:t>
    </dgm:pt>
    <dgm:pt modelId="{75D4824B-C2D2-4225-9087-87DD12D4A192}" type="sibTrans" cxnId="{594DA3E5-5B8B-4828-BAF7-7C4756D803C9}">
      <dgm:prSet/>
      <dgm:spPr/>
      <dgm:t>
        <a:bodyPr/>
        <a:lstStyle/>
        <a:p>
          <a:endParaRPr lang="en-US"/>
        </a:p>
      </dgm:t>
    </dgm:pt>
    <dgm:pt modelId="{D0D3C1A8-A5BE-4E0B-8112-C7DC01F61303}">
      <dgm:prSet/>
      <dgm:spPr/>
      <dgm:t>
        <a:bodyPr/>
        <a:lstStyle/>
        <a:p>
          <a:r>
            <a:rPr lang="en-US" dirty="0" err="1"/>
            <a:t>Risques</a:t>
          </a:r>
          <a:r>
            <a:rPr lang="en-US" dirty="0"/>
            <a:t> </a:t>
          </a:r>
          <a:r>
            <a:rPr lang="en-US" dirty="0" err="1"/>
            <a:t>psychosiciaux</a:t>
          </a:r>
          <a:r>
            <a:rPr lang="en-US" dirty="0"/>
            <a:t> (RPS) </a:t>
          </a:r>
        </a:p>
      </dgm:t>
    </dgm:pt>
    <dgm:pt modelId="{54586E1E-5036-4CE4-B85E-4F2631B6473D}" type="parTrans" cxnId="{1726ECB4-1592-4739-BF16-2BC081B64D8C}">
      <dgm:prSet/>
      <dgm:spPr/>
      <dgm:t>
        <a:bodyPr/>
        <a:lstStyle/>
        <a:p>
          <a:endParaRPr lang="en-US"/>
        </a:p>
      </dgm:t>
    </dgm:pt>
    <dgm:pt modelId="{11FA8DBD-BD5E-469D-A19B-B670AA2F4A75}" type="sibTrans" cxnId="{1726ECB4-1592-4739-BF16-2BC081B64D8C}">
      <dgm:prSet/>
      <dgm:spPr/>
      <dgm:t>
        <a:bodyPr/>
        <a:lstStyle/>
        <a:p>
          <a:endParaRPr lang="en-US"/>
        </a:p>
      </dgm:t>
    </dgm:pt>
    <dgm:pt modelId="{7BD7182B-C89E-4D96-858A-1E13D6E8A69B}">
      <dgm:prSet/>
      <dgm:spPr/>
      <dgm:t>
        <a:bodyPr/>
        <a:lstStyle/>
        <a:p>
          <a:r>
            <a:rPr lang="en-US" dirty="0" err="1"/>
            <a:t>Contraintes</a:t>
          </a:r>
          <a:r>
            <a:rPr lang="en-US" dirty="0"/>
            <a:t> </a:t>
          </a:r>
          <a:r>
            <a:rPr lang="en-US" dirty="0" err="1"/>
            <a:t>organisationnelles</a:t>
          </a:r>
          <a:endParaRPr lang="en-US" dirty="0"/>
        </a:p>
      </dgm:t>
    </dgm:pt>
    <dgm:pt modelId="{AAC7683B-2B0D-4CBC-8F66-C3E83CEBD5A1}" type="parTrans" cxnId="{0E30AA34-38FA-4CF6-87C0-54154DD456BD}">
      <dgm:prSet/>
      <dgm:spPr/>
      <dgm:t>
        <a:bodyPr/>
        <a:lstStyle/>
        <a:p>
          <a:endParaRPr lang="en-US"/>
        </a:p>
      </dgm:t>
    </dgm:pt>
    <dgm:pt modelId="{B4CAF20E-4F59-477C-8783-8344FB7B72F8}" type="sibTrans" cxnId="{0E30AA34-38FA-4CF6-87C0-54154DD456BD}">
      <dgm:prSet/>
      <dgm:spPr/>
      <dgm:t>
        <a:bodyPr/>
        <a:lstStyle/>
        <a:p>
          <a:endParaRPr lang="en-US"/>
        </a:p>
      </dgm:t>
    </dgm:pt>
    <dgm:pt modelId="{0498E138-E704-46A8-965F-8A13DAF8DAA9}">
      <dgm:prSet/>
      <dgm:spPr/>
      <dgm:t>
        <a:bodyPr/>
        <a:lstStyle/>
        <a:p>
          <a:r>
            <a:rPr lang="en-US" dirty="0" err="1"/>
            <a:t>Autres</a:t>
          </a:r>
          <a:r>
            <a:rPr lang="en-US" dirty="0"/>
            <a:t> ?</a:t>
          </a:r>
        </a:p>
      </dgm:t>
    </dgm:pt>
    <dgm:pt modelId="{9C5CF8C5-3E31-4394-B971-234DA638A68D}" type="parTrans" cxnId="{05767304-28AE-4588-88EE-A19AB6C136D5}">
      <dgm:prSet/>
      <dgm:spPr/>
      <dgm:t>
        <a:bodyPr/>
        <a:lstStyle/>
        <a:p>
          <a:endParaRPr lang="en-US"/>
        </a:p>
      </dgm:t>
    </dgm:pt>
    <dgm:pt modelId="{59DDF727-AA9D-4F54-8AE1-A8754EB3A460}" type="sibTrans" cxnId="{05767304-28AE-4588-88EE-A19AB6C136D5}">
      <dgm:prSet/>
      <dgm:spPr/>
      <dgm:t>
        <a:bodyPr/>
        <a:lstStyle/>
        <a:p>
          <a:endParaRPr lang="en-US"/>
        </a:p>
      </dgm:t>
    </dgm:pt>
    <dgm:pt modelId="{6D782D90-55B6-4F24-8693-C0CE07E0FDEC}" type="pres">
      <dgm:prSet presAssocID="{81001DCD-0D7D-46D3-903F-72C59ABFEC2A}" presName="diagram" presStyleCnt="0">
        <dgm:presLayoutVars>
          <dgm:dir/>
          <dgm:resizeHandles val="exact"/>
        </dgm:presLayoutVars>
      </dgm:prSet>
      <dgm:spPr/>
    </dgm:pt>
    <dgm:pt modelId="{C11F23AD-B091-4EF9-83B9-D43E1282CFEE}" type="pres">
      <dgm:prSet presAssocID="{DF0C248A-5F20-414A-81DB-FAB0CD2B3972}" presName="node" presStyleLbl="node1" presStyleIdx="0" presStyleCnt="6" custLinFactNeighborY="-1702">
        <dgm:presLayoutVars>
          <dgm:bulletEnabled val="1"/>
        </dgm:presLayoutVars>
      </dgm:prSet>
      <dgm:spPr/>
    </dgm:pt>
    <dgm:pt modelId="{83C975F0-3740-4584-A2A8-06190F5AACD4}" type="pres">
      <dgm:prSet presAssocID="{BDB20DF5-A157-40D1-B706-B0EDCF2A56D0}" presName="sibTrans" presStyleCnt="0"/>
      <dgm:spPr/>
    </dgm:pt>
    <dgm:pt modelId="{C7C8C0E8-822E-4607-A925-F2976064ED9C}" type="pres">
      <dgm:prSet presAssocID="{E287F636-9013-40C1-A947-DB5A1CA29CEE}" presName="node" presStyleLbl="node1" presStyleIdx="1" presStyleCnt="6">
        <dgm:presLayoutVars>
          <dgm:bulletEnabled val="1"/>
        </dgm:presLayoutVars>
      </dgm:prSet>
      <dgm:spPr/>
    </dgm:pt>
    <dgm:pt modelId="{93FC732B-F45A-447A-A624-7AE254DC609A}" type="pres">
      <dgm:prSet presAssocID="{7E969A8E-9EB1-4C0E-A663-458932FD9189}" presName="sibTrans" presStyleCnt="0"/>
      <dgm:spPr/>
    </dgm:pt>
    <dgm:pt modelId="{27257F53-047E-4B84-BFFB-5EF6C3625669}" type="pres">
      <dgm:prSet presAssocID="{7C18B469-B25C-4C19-99B4-9CA3BE77F2FF}" presName="node" presStyleLbl="node1" presStyleIdx="2" presStyleCnt="6">
        <dgm:presLayoutVars>
          <dgm:bulletEnabled val="1"/>
        </dgm:presLayoutVars>
      </dgm:prSet>
      <dgm:spPr/>
    </dgm:pt>
    <dgm:pt modelId="{4CC2AB25-8CDF-4504-A55A-541DAE9F1366}" type="pres">
      <dgm:prSet presAssocID="{75D4824B-C2D2-4225-9087-87DD12D4A192}" presName="sibTrans" presStyleCnt="0"/>
      <dgm:spPr/>
    </dgm:pt>
    <dgm:pt modelId="{D8404873-BC71-4F18-8D50-E920B44938E2}" type="pres">
      <dgm:prSet presAssocID="{D0D3C1A8-A5BE-4E0B-8112-C7DC01F61303}" presName="node" presStyleLbl="node1" presStyleIdx="3" presStyleCnt="6">
        <dgm:presLayoutVars>
          <dgm:bulletEnabled val="1"/>
        </dgm:presLayoutVars>
      </dgm:prSet>
      <dgm:spPr/>
    </dgm:pt>
    <dgm:pt modelId="{5163529E-823A-45BF-88C0-556429F31CA0}" type="pres">
      <dgm:prSet presAssocID="{11FA8DBD-BD5E-469D-A19B-B670AA2F4A75}" presName="sibTrans" presStyleCnt="0"/>
      <dgm:spPr/>
    </dgm:pt>
    <dgm:pt modelId="{0472F031-DA0A-4AEE-B8B1-62DA32A6ED3E}" type="pres">
      <dgm:prSet presAssocID="{7BD7182B-C89E-4D96-858A-1E13D6E8A69B}" presName="node" presStyleLbl="node1" presStyleIdx="4" presStyleCnt="6" custLinFactNeighborX="340" custLinFactNeighborY="5344">
        <dgm:presLayoutVars>
          <dgm:bulletEnabled val="1"/>
        </dgm:presLayoutVars>
      </dgm:prSet>
      <dgm:spPr/>
    </dgm:pt>
    <dgm:pt modelId="{98CB584C-D8ED-4DB9-8E00-EA271BC431C2}" type="pres">
      <dgm:prSet presAssocID="{B4CAF20E-4F59-477C-8783-8344FB7B72F8}" presName="sibTrans" presStyleCnt="0"/>
      <dgm:spPr/>
    </dgm:pt>
    <dgm:pt modelId="{3C9155B0-E306-4B5B-9585-58F040D3FBA1}" type="pres">
      <dgm:prSet presAssocID="{0498E138-E704-46A8-965F-8A13DAF8DAA9}" presName="node" presStyleLbl="node1" presStyleIdx="5" presStyleCnt="6">
        <dgm:presLayoutVars>
          <dgm:bulletEnabled val="1"/>
        </dgm:presLayoutVars>
      </dgm:prSet>
      <dgm:spPr/>
    </dgm:pt>
  </dgm:ptLst>
  <dgm:cxnLst>
    <dgm:cxn modelId="{05767304-28AE-4588-88EE-A19AB6C136D5}" srcId="{81001DCD-0D7D-46D3-903F-72C59ABFEC2A}" destId="{0498E138-E704-46A8-965F-8A13DAF8DAA9}" srcOrd="5" destOrd="0" parTransId="{9C5CF8C5-3E31-4394-B971-234DA638A68D}" sibTransId="{59DDF727-AA9D-4F54-8AE1-A8754EB3A460}"/>
    <dgm:cxn modelId="{21F3C50A-2B89-4AB7-8C7D-6F0A39342911}" type="presOf" srcId="{81001DCD-0D7D-46D3-903F-72C59ABFEC2A}" destId="{6D782D90-55B6-4F24-8693-C0CE07E0FDEC}" srcOrd="0" destOrd="0" presId="urn:microsoft.com/office/officeart/2005/8/layout/default"/>
    <dgm:cxn modelId="{D3CABE15-8520-496A-B385-5A802A2B4EB0}" srcId="{81001DCD-0D7D-46D3-903F-72C59ABFEC2A}" destId="{DF0C248A-5F20-414A-81DB-FAB0CD2B3972}" srcOrd="0" destOrd="0" parTransId="{B1CD8109-5199-45E5-96B5-7B5007F06893}" sibTransId="{BDB20DF5-A157-40D1-B706-B0EDCF2A56D0}"/>
    <dgm:cxn modelId="{37F38221-48DB-4E04-9EE4-0AB968DD9EEB}" type="presOf" srcId="{D0D3C1A8-A5BE-4E0B-8112-C7DC01F61303}" destId="{D8404873-BC71-4F18-8D50-E920B44938E2}" srcOrd="0" destOrd="0" presId="urn:microsoft.com/office/officeart/2005/8/layout/default"/>
    <dgm:cxn modelId="{0E30AA34-38FA-4CF6-87C0-54154DD456BD}" srcId="{81001DCD-0D7D-46D3-903F-72C59ABFEC2A}" destId="{7BD7182B-C89E-4D96-858A-1E13D6E8A69B}" srcOrd="4" destOrd="0" parTransId="{AAC7683B-2B0D-4CBC-8F66-C3E83CEBD5A1}" sibTransId="{B4CAF20E-4F59-477C-8783-8344FB7B72F8}"/>
    <dgm:cxn modelId="{7F961141-144C-4706-9E7B-3811F5D6DBF8}" srcId="{81001DCD-0D7D-46D3-903F-72C59ABFEC2A}" destId="{E287F636-9013-40C1-A947-DB5A1CA29CEE}" srcOrd="1" destOrd="0" parTransId="{5335216D-7660-48D3-92DE-D660B4EB6C27}" sibTransId="{7E969A8E-9EB1-4C0E-A663-458932FD9189}"/>
    <dgm:cxn modelId="{90AA0448-A00F-4FB1-852D-BBFB5C7EA071}" type="presOf" srcId="{E287F636-9013-40C1-A947-DB5A1CA29CEE}" destId="{C7C8C0E8-822E-4607-A925-F2976064ED9C}" srcOrd="0" destOrd="0" presId="urn:microsoft.com/office/officeart/2005/8/layout/default"/>
    <dgm:cxn modelId="{1B3B8185-4162-4253-9252-3894D5678125}" type="presOf" srcId="{7C18B469-B25C-4C19-99B4-9CA3BE77F2FF}" destId="{27257F53-047E-4B84-BFFB-5EF6C3625669}" srcOrd="0" destOrd="0" presId="urn:microsoft.com/office/officeart/2005/8/layout/default"/>
    <dgm:cxn modelId="{3876AB86-388E-4AB8-8C8D-A6D83FCA51D4}" type="presOf" srcId="{DF0C248A-5F20-414A-81DB-FAB0CD2B3972}" destId="{C11F23AD-B091-4EF9-83B9-D43E1282CFEE}" srcOrd="0" destOrd="0" presId="urn:microsoft.com/office/officeart/2005/8/layout/default"/>
    <dgm:cxn modelId="{132B1F8F-E9F3-421C-86D4-C4504D2C5736}" type="presOf" srcId="{0498E138-E704-46A8-965F-8A13DAF8DAA9}" destId="{3C9155B0-E306-4B5B-9585-58F040D3FBA1}" srcOrd="0" destOrd="0" presId="urn:microsoft.com/office/officeart/2005/8/layout/default"/>
    <dgm:cxn modelId="{1726ECB4-1592-4739-BF16-2BC081B64D8C}" srcId="{81001DCD-0D7D-46D3-903F-72C59ABFEC2A}" destId="{D0D3C1A8-A5BE-4E0B-8112-C7DC01F61303}" srcOrd="3" destOrd="0" parTransId="{54586E1E-5036-4CE4-B85E-4F2631B6473D}" sibTransId="{11FA8DBD-BD5E-469D-A19B-B670AA2F4A75}"/>
    <dgm:cxn modelId="{5E0DA8D6-6F27-447F-814B-C99C4C29DD80}" type="presOf" srcId="{7BD7182B-C89E-4D96-858A-1E13D6E8A69B}" destId="{0472F031-DA0A-4AEE-B8B1-62DA32A6ED3E}" srcOrd="0" destOrd="0" presId="urn:microsoft.com/office/officeart/2005/8/layout/default"/>
    <dgm:cxn modelId="{594DA3E5-5B8B-4828-BAF7-7C4756D803C9}" srcId="{81001DCD-0D7D-46D3-903F-72C59ABFEC2A}" destId="{7C18B469-B25C-4C19-99B4-9CA3BE77F2FF}" srcOrd="2" destOrd="0" parTransId="{3593AC00-54C8-47E1-B674-E89A75076D76}" sibTransId="{75D4824B-C2D2-4225-9087-87DD12D4A192}"/>
    <dgm:cxn modelId="{5F2988DA-6330-47BB-84A6-48214C0846F5}" type="presParOf" srcId="{6D782D90-55B6-4F24-8693-C0CE07E0FDEC}" destId="{C11F23AD-B091-4EF9-83B9-D43E1282CFEE}" srcOrd="0" destOrd="0" presId="urn:microsoft.com/office/officeart/2005/8/layout/default"/>
    <dgm:cxn modelId="{FBBCE120-68F9-4072-8CDE-09645BB2E478}" type="presParOf" srcId="{6D782D90-55B6-4F24-8693-C0CE07E0FDEC}" destId="{83C975F0-3740-4584-A2A8-06190F5AACD4}" srcOrd="1" destOrd="0" presId="urn:microsoft.com/office/officeart/2005/8/layout/default"/>
    <dgm:cxn modelId="{4C3301BD-6896-456C-9E4F-353D45EEA54A}" type="presParOf" srcId="{6D782D90-55B6-4F24-8693-C0CE07E0FDEC}" destId="{C7C8C0E8-822E-4607-A925-F2976064ED9C}" srcOrd="2" destOrd="0" presId="urn:microsoft.com/office/officeart/2005/8/layout/default"/>
    <dgm:cxn modelId="{5156CEE3-9D49-41B3-86A2-57856ED82884}" type="presParOf" srcId="{6D782D90-55B6-4F24-8693-C0CE07E0FDEC}" destId="{93FC732B-F45A-447A-A624-7AE254DC609A}" srcOrd="3" destOrd="0" presId="urn:microsoft.com/office/officeart/2005/8/layout/default"/>
    <dgm:cxn modelId="{A1EBDB1F-20F4-4AAA-A5AB-FF4A7CFB0B1C}" type="presParOf" srcId="{6D782D90-55B6-4F24-8693-C0CE07E0FDEC}" destId="{27257F53-047E-4B84-BFFB-5EF6C3625669}" srcOrd="4" destOrd="0" presId="urn:microsoft.com/office/officeart/2005/8/layout/default"/>
    <dgm:cxn modelId="{B5F63939-7557-4132-9023-D9CCE30283A8}" type="presParOf" srcId="{6D782D90-55B6-4F24-8693-C0CE07E0FDEC}" destId="{4CC2AB25-8CDF-4504-A55A-541DAE9F1366}" srcOrd="5" destOrd="0" presId="urn:microsoft.com/office/officeart/2005/8/layout/default"/>
    <dgm:cxn modelId="{E9D8DD31-147B-46AE-BA2D-19AE5EB12F0E}" type="presParOf" srcId="{6D782D90-55B6-4F24-8693-C0CE07E0FDEC}" destId="{D8404873-BC71-4F18-8D50-E920B44938E2}" srcOrd="6" destOrd="0" presId="urn:microsoft.com/office/officeart/2005/8/layout/default"/>
    <dgm:cxn modelId="{CB47436B-FEAF-439D-A95D-9C54353735BB}" type="presParOf" srcId="{6D782D90-55B6-4F24-8693-C0CE07E0FDEC}" destId="{5163529E-823A-45BF-88C0-556429F31CA0}" srcOrd="7" destOrd="0" presId="urn:microsoft.com/office/officeart/2005/8/layout/default"/>
    <dgm:cxn modelId="{9F7CE96A-B25B-4E57-8E49-6E71FCABDB2C}" type="presParOf" srcId="{6D782D90-55B6-4F24-8693-C0CE07E0FDEC}" destId="{0472F031-DA0A-4AEE-B8B1-62DA32A6ED3E}" srcOrd="8" destOrd="0" presId="urn:microsoft.com/office/officeart/2005/8/layout/default"/>
    <dgm:cxn modelId="{B7E5F241-117D-4106-980D-E4DCA43FE217}" type="presParOf" srcId="{6D782D90-55B6-4F24-8693-C0CE07E0FDEC}" destId="{98CB584C-D8ED-4DB9-8E00-EA271BC431C2}" srcOrd="9" destOrd="0" presId="urn:microsoft.com/office/officeart/2005/8/layout/default"/>
    <dgm:cxn modelId="{99C9659C-BDA3-430F-A66D-B9FDA957E2A5}" type="presParOf" srcId="{6D782D90-55B6-4F24-8693-C0CE07E0FDEC}" destId="{3C9155B0-E306-4B5B-9585-58F040D3FBA1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1001DCD-0D7D-46D3-903F-72C59ABFEC2A}" type="doc">
      <dgm:prSet loTypeId="urn:microsoft.com/office/officeart/2005/8/layout/default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F0C248A-5F20-414A-81DB-FAB0CD2B3972}">
      <dgm:prSet/>
      <dgm:spPr/>
      <dgm:t>
        <a:bodyPr/>
        <a:lstStyle/>
        <a:p>
          <a:r>
            <a:rPr lang="fr-CA" dirty="0"/>
            <a:t>La  CNESSST </a:t>
          </a:r>
          <a:endParaRPr lang="en-US" dirty="0"/>
        </a:p>
      </dgm:t>
    </dgm:pt>
    <dgm:pt modelId="{B1CD8109-5199-45E5-96B5-7B5007F06893}" type="parTrans" cxnId="{D3CABE15-8520-496A-B385-5A802A2B4EB0}">
      <dgm:prSet/>
      <dgm:spPr/>
      <dgm:t>
        <a:bodyPr/>
        <a:lstStyle/>
        <a:p>
          <a:endParaRPr lang="en-US"/>
        </a:p>
      </dgm:t>
    </dgm:pt>
    <dgm:pt modelId="{BDB20DF5-A157-40D1-B706-B0EDCF2A56D0}" type="sibTrans" cxnId="{D3CABE15-8520-496A-B385-5A802A2B4EB0}">
      <dgm:prSet/>
      <dgm:spPr/>
      <dgm:t>
        <a:bodyPr/>
        <a:lstStyle/>
        <a:p>
          <a:endParaRPr lang="en-US"/>
        </a:p>
      </dgm:t>
    </dgm:pt>
    <dgm:pt modelId="{E287F636-9013-40C1-A947-DB5A1CA29CEE}">
      <dgm:prSet/>
      <dgm:spPr/>
      <dgm:t>
        <a:bodyPr/>
        <a:lstStyle/>
        <a:p>
          <a:r>
            <a:rPr lang="fr-CA" dirty="0"/>
            <a:t>Les obligations de l’employeur</a:t>
          </a:r>
          <a:endParaRPr lang="en-US" dirty="0"/>
        </a:p>
      </dgm:t>
    </dgm:pt>
    <dgm:pt modelId="{5335216D-7660-48D3-92DE-D660B4EB6C27}" type="parTrans" cxnId="{7F961141-144C-4706-9E7B-3811F5D6DBF8}">
      <dgm:prSet/>
      <dgm:spPr/>
      <dgm:t>
        <a:bodyPr/>
        <a:lstStyle/>
        <a:p>
          <a:endParaRPr lang="en-US"/>
        </a:p>
      </dgm:t>
    </dgm:pt>
    <dgm:pt modelId="{7E969A8E-9EB1-4C0E-A663-458932FD9189}" type="sibTrans" cxnId="{7F961141-144C-4706-9E7B-3811F5D6DBF8}">
      <dgm:prSet/>
      <dgm:spPr/>
      <dgm:t>
        <a:bodyPr/>
        <a:lstStyle/>
        <a:p>
          <a:endParaRPr lang="en-US"/>
        </a:p>
      </dgm:t>
    </dgm:pt>
    <dgm:pt modelId="{7C18B469-B25C-4C19-99B4-9CA3BE77F2FF}">
      <dgm:prSet/>
      <dgm:spPr/>
      <dgm:t>
        <a:bodyPr/>
        <a:lstStyle/>
        <a:p>
          <a:r>
            <a:rPr lang="fr-CA" dirty="0"/>
            <a:t>Le rôle des travailleuses et  des travailleurs</a:t>
          </a:r>
          <a:endParaRPr lang="en-US" dirty="0"/>
        </a:p>
      </dgm:t>
    </dgm:pt>
    <dgm:pt modelId="{3593AC00-54C8-47E1-B674-E89A75076D76}" type="parTrans" cxnId="{594DA3E5-5B8B-4828-BAF7-7C4756D803C9}">
      <dgm:prSet/>
      <dgm:spPr/>
      <dgm:t>
        <a:bodyPr/>
        <a:lstStyle/>
        <a:p>
          <a:endParaRPr lang="en-US"/>
        </a:p>
      </dgm:t>
    </dgm:pt>
    <dgm:pt modelId="{75D4824B-C2D2-4225-9087-87DD12D4A192}" type="sibTrans" cxnId="{594DA3E5-5B8B-4828-BAF7-7C4756D803C9}">
      <dgm:prSet/>
      <dgm:spPr/>
      <dgm:t>
        <a:bodyPr/>
        <a:lstStyle/>
        <a:p>
          <a:endParaRPr lang="en-US"/>
        </a:p>
      </dgm:t>
    </dgm:pt>
    <dgm:pt modelId="{D0D3C1A8-A5BE-4E0B-8112-C7DC01F61303}">
      <dgm:prSet/>
      <dgm:spPr/>
      <dgm:t>
        <a:bodyPr/>
        <a:lstStyle/>
        <a:p>
          <a:r>
            <a:rPr lang="fr-CA" dirty="0"/>
            <a:t>Le rôle du syndicat</a:t>
          </a:r>
          <a:endParaRPr lang="en-US" dirty="0"/>
        </a:p>
      </dgm:t>
    </dgm:pt>
    <dgm:pt modelId="{54586E1E-5036-4CE4-B85E-4F2631B6473D}" type="parTrans" cxnId="{1726ECB4-1592-4739-BF16-2BC081B64D8C}">
      <dgm:prSet/>
      <dgm:spPr/>
      <dgm:t>
        <a:bodyPr/>
        <a:lstStyle/>
        <a:p>
          <a:endParaRPr lang="en-US"/>
        </a:p>
      </dgm:t>
    </dgm:pt>
    <dgm:pt modelId="{11FA8DBD-BD5E-469D-A19B-B670AA2F4A75}" type="sibTrans" cxnId="{1726ECB4-1592-4739-BF16-2BC081B64D8C}">
      <dgm:prSet/>
      <dgm:spPr/>
      <dgm:t>
        <a:bodyPr/>
        <a:lstStyle/>
        <a:p>
          <a:endParaRPr lang="en-US"/>
        </a:p>
      </dgm:t>
    </dgm:pt>
    <dgm:pt modelId="{7BD7182B-C89E-4D96-858A-1E13D6E8A69B}">
      <dgm:prSet/>
      <dgm:spPr/>
      <dgm:t>
        <a:bodyPr/>
        <a:lstStyle/>
        <a:p>
          <a:r>
            <a:rPr lang="en-US" dirty="0"/>
            <a:t>Le CSS/RSS</a:t>
          </a:r>
        </a:p>
      </dgm:t>
    </dgm:pt>
    <dgm:pt modelId="{AAC7683B-2B0D-4CBC-8F66-C3E83CEBD5A1}" type="parTrans" cxnId="{0E30AA34-38FA-4CF6-87C0-54154DD456BD}">
      <dgm:prSet/>
      <dgm:spPr/>
      <dgm:t>
        <a:bodyPr/>
        <a:lstStyle/>
        <a:p>
          <a:endParaRPr lang="en-US"/>
        </a:p>
      </dgm:t>
    </dgm:pt>
    <dgm:pt modelId="{B4CAF20E-4F59-477C-8783-8344FB7B72F8}" type="sibTrans" cxnId="{0E30AA34-38FA-4CF6-87C0-54154DD456BD}">
      <dgm:prSet/>
      <dgm:spPr/>
      <dgm:t>
        <a:bodyPr/>
        <a:lstStyle/>
        <a:p>
          <a:endParaRPr lang="en-US"/>
        </a:p>
      </dgm:t>
    </dgm:pt>
    <dgm:pt modelId="{0498E138-E704-46A8-965F-8A13DAF8DAA9}">
      <dgm:prSet/>
      <dgm:spPr/>
      <dgm:t>
        <a:bodyPr/>
        <a:lstStyle/>
        <a:p>
          <a:r>
            <a:rPr lang="fr-CA" dirty="0"/>
            <a:t>l’ASSTSAS</a:t>
          </a:r>
          <a:endParaRPr lang="en-US" dirty="0"/>
        </a:p>
      </dgm:t>
    </dgm:pt>
    <dgm:pt modelId="{9C5CF8C5-3E31-4394-B971-234DA638A68D}" type="parTrans" cxnId="{05767304-28AE-4588-88EE-A19AB6C136D5}">
      <dgm:prSet/>
      <dgm:spPr/>
      <dgm:t>
        <a:bodyPr/>
        <a:lstStyle/>
        <a:p>
          <a:endParaRPr lang="en-US"/>
        </a:p>
      </dgm:t>
    </dgm:pt>
    <dgm:pt modelId="{59DDF727-AA9D-4F54-8AE1-A8754EB3A460}" type="sibTrans" cxnId="{05767304-28AE-4588-88EE-A19AB6C136D5}">
      <dgm:prSet/>
      <dgm:spPr/>
      <dgm:t>
        <a:bodyPr/>
        <a:lstStyle/>
        <a:p>
          <a:endParaRPr lang="en-US"/>
        </a:p>
      </dgm:t>
    </dgm:pt>
    <dgm:pt modelId="{6D782D90-55B6-4F24-8693-C0CE07E0FDEC}" type="pres">
      <dgm:prSet presAssocID="{81001DCD-0D7D-46D3-903F-72C59ABFEC2A}" presName="diagram" presStyleCnt="0">
        <dgm:presLayoutVars>
          <dgm:dir/>
          <dgm:resizeHandles val="exact"/>
        </dgm:presLayoutVars>
      </dgm:prSet>
      <dgm:spPr/>
    </dgm:pt>
    <dgm:pt modelId="{C11F23AD-B091-4EF9-83B9-D43E1282CFEE}" type="pres">
      <dgm:prSet presAssocID="{DF0C248A-5F20-414A-81DB-FAB0CD2B3972}" presName="node" presStyleLbl="node1" presStyleIdx="0" presStyleCnt="6">
        <dgm:presLayoutVars>
          <dgm:bulletEnabled val="1"/>
        </dgm:presLayoutVars>
      </dgm:prSet>
      <dgm:spPr/>
    </dgm:pt>
    <dgm:pt modelId="{83C975F0-3740-4584-A2A8-06190F5AACD4}" type="pres">
      <dgm:prSet presAssocID="{BDB20DF5-A157-40D1-B706-B0EDCF2A56D0}" presName="sibTrans" presStyleCnt="0"/>
      <dgm:spPr/>
    </dgm:pt>
    <dgm:pt modelId="{C7C8C0E8-822E-4607-A925-F2976064ED9C}" type="pres">
      <dgm:prSet presAssocID="{E287F636-9013-40C1-A947-DB5A1CA29CEE}" presName="node" presStyleLbl="node1" presStyleIdx="1" presStyleCnt="6">
        <dgm:presLayoutVars>
          <dgm:bulletEnabled val="1"/>
        </dgm:presLayoutVars>
      </dgm:prSet>
      <dgm:spPr/>
    </dgm:pt>
    <dgm:pt modelId="{93FC732B-F45A-447A-A624-7AE254DC609A}" type="pres">
      <dgm:prSet presAssocID="{7E969A8E-9EB1-4C0E-A663-458932FD9189}" presName="sibTrans" presStyleCnt="0"/>
      <dgm:spPr/>
    </dgm:pt>
    <dgm:pt modelId="{27257F53-047E-4B84-BFFB-5EF6C3625669}" type="pres">
      <dgm:prSet presAssocID="{7C18B469-B25C-4C19-99B4-9CA3BE77F2FF}" presName="node" presStyleLbl="node1" presStyleIdx="2" presStyleCnt="6">
        <dgm:presLayoutVars>
          <dgm:bulletEnabled val="1"/>
        </dgm:presLayoutVars>
      </dgm:prSet>
      <dgm:spPr/>
    </dgm:pt>
    <dgm:pt modelId="{4CC2AB25-8CDF-4504-A55A-541DAE9F1366}" type="pres">
      <dgm:prSet presAssocID="{75D4824B-C2D2-4225-9087-87DD12D4A192}" presName="sibTrans" presStyleCnt="0"/>
      <dgm:spPr/>
    </dgm:pt>
    <dgm:pt modelId="{D8404873-BC71-4F18-8D50-E920B44938E2}" type="pres">
      <dgm:prSet presAssocID="{D0D3C1A8-A5BE-4E0B-8112-C7DC01F61303}" presName="node" presStyleLbl="node1" presStyleIdx="3" presStyleCnt="6">
        <dgm:presLayoutVars>
          <dgm:bulletEnabled val="1"/>
        </dgm:presLayoutVars>
      </dgm:prSet>
      <dgm:spPr/>
    </dgm:pt>
    <dgm:pt modelId="{5163529E-823A-45BF-88C0-556429F31CA0}" type="pres">
      <dgm:prSet presAssocID="{11FA8DBD-BD5E-469D-A19B-B670AA2F4A75}" presName="sibTrans" presStyleCnt="0"/>
      <dgm:spPr/>
    </dgm:pt>
    <dgm:pt modelId="{0472F031-DA0A-4AEE-B8B1-62DA32A6ED3E}" type="pres">
      <dgm:prSet presAssocID="{7BD7182B-C89E-4D96-858A-1E13D6E8A69B}" presName="node" presStyleLbl="node1" presStyleIdx="4" presStyleCnt="6">
        <dgm:presLayoutVars>
          <dgm:bulletEnabled val="1"/>
        </dgm:presLayoutVars>
      </dgm:prSet>
      <dgm:spPr/>
    </dgm:pt>
    <dgm:pt modelId="{98CB584C-D8ED-4DB9-8E00-EA271BC431C2}" type="pres">
      <dgm:prSet presAssocID="{B4CAF20E-4F59-477C-8783-8344FB7B72F8}" presName="sibTrans" presStyleCnt="0"/>
      <dgm:spPr/>
    </dgm:pt>
    <dgm:pt modelId="{3C9155B0-E306-4B5B-9585-58F040D3FBA1}" type="pres">
      <dgm:prSet presAssocID="{0498E138-E704-46A8-965F-8A13DAF8DAA9}" presName="node" presStyleLbl="node1" presStyleIdx="5" presStyleCnt="6" custLinFactNeighborX="1021" custLinFactNeighborY="-3093">
        <dgm:presLayoutVars>
          <dgm:bulletEnabled val="1"/>
        </dgm:presLayoutVars>
      </dgm:prSet>
      <dgm:spPr/>
    </dgm:pt>
  </dgm:ptLst>
  <dgm:cxnLst>
    <dgm:cxn modelId="{05767304-28AE-4588-88EE-A19AB6C136D5}" srcId="{81001DCD-0D7D-46D3-903F-72C59ABFEC2A}" destId="{0498E138-E704-46A8-965F-8A13DAF8DAA9}" srcOrd="5" destOrd="0" parTransId="{9C5CF8C5-3E31-4394-B971-234DA638A68D}" sibTransId="{59DDF727-AA9D-4F54-8AE1-A8754EB3A460}"/>
    <dgm:cxn modelId="{21F3C50A-2B89-4AB7-8C7D-6F0A39342911}" type="presOf" srcId="{81001DCD-0D7D-46D3-903F-72C59ABFEC2A}" destId="{6D782D90-55B6-4F24-8693-C0CE07E0FDEC}" srcOrd="0" destOrd="0" presId="urn:microsoft.com/office/officeart/2005/8/layout/default"/>
    <dgm:cxn modelId="{D3CABE15-8520-496A-B385-5A802A2B4EB0}" srcId="{81001DCD-0D7D-46D3-903F-72C59ABFEC2A}" destId="{DF0C248A-5F20-414A-81DB-FAB0CD2B3972}" srcOrd="0" destOrd="0" parTransId="{B1CD8109-5199-45E5-96B5-7B5007F06893}" sibTransId="{BDB20DF5-A157-40D1-B706-B0EDCF2A56D0}"/>
    <dgm:cxn modelId="{37F38221-48DB-4E04-9EE4-0AB968DD9EEB}" type="presOf" srcId="{D0D3C1A8-A5BE-4E0B-8112-C7DC01F61303}" destId="{D8404873-BC71-4F18-8D50-E920B44938E2}" srcOrd="0" destOrd="0" presId="urn:microsoft.com/office/officeart/2005/8/layout/default"/>
    <dgm:cxn modelId="{0E30AA34-38FA-4CF6-87C0-54154DD456BD}" srcId="{81001DCD-0D7D-46D3-903F-72C59ABFEC2A}" destId="{7BD7182B-C89E-4D96-858A-1E13D6E8A69B}" srcOrd="4" destOrd="0" parTransId="{AAC7683B-2B0D-4CBC-8F66-C3E83CEBD5A1}" sibTransId="{B4CAF20E-4F59-477C-8783-8344FB7B72F8}"/>
    <dgm:cxn modelId="{7F961141-144C-4706-9E7B-3811F5D6DBF8}" srcId="{81001DCD-0D7D-46D3-903F-72C59ABFEC2A}" destId="{E287F636-9013-40C1-A947-DB5A1CA29CEE}" srcOrd="1" destOrd="0" parTransId="{5335216D-7660-48D3-92DE-D660B4EB6C27}" sibTransId="{7E969A8E-9EB1-4C0E-A663-458932FD9189}"/>
    <dgm:cxn modelId="{90AA0448-A00F-4FB1-852D-BBFB5C7EA071}" type="presOf" srcId="{E287F636-9013-40C1-A947-DB5A1CA29CEE}" destId="{C7C8C0E8-822E-4607-A925-F2976064ED9C}" srcOrd="0" destOrd="0" presId="urn:microsoft.com/office/officeart/2005/8/layout/default"/>
    <dgm:cxn modelId="{1B3B8185-4162-4253-9252-3894D5678125}" type="presOf" srcId="{7C18B469-B25C-4C19-99B4-9CA3BE77F2FF}" destId="{27257F53-047E-4B84-BFFB-5EF6C3625669}" srcOrd="0" destOrd="0" presId="urn:microsoft.com/office/officeart/2005/8/layout/default"/>
    <dgm:cxn modelId="{3876AB86-388E-4AB8-8C8D-A6D83FCA51D4}" type="presOf" srcId="{DF0C248A-5F20-414A-81DB-FAB0CD2B3972}" destId="{C11F23AD-B091-4EF9-83B9-D43E1282CFEE}" srcOrd="0" destOrd="0" presId="urn:microsoft.com/office/officeart/2005/8/layout/default"/>
    <dgm:cxn modelId="{132B1F8F-E9F3-421C-86D4-C4504D2C5736}" type="presOf" srcId="{0498E138-E704-46A8-965F-8A13DAF8DAA9}" destId="{3C9155B0-E306-4B5B-9585-58F040D3FBA1}" srcOrd="0" destOrd="0" presId="urn:microsoft.com/office/officeart/2005/8/layout/default"/>
    <dgm:cxn modelId="{1726ECB4-1592-4739-BF16-2BC081B64D8C}" srcId="{81001DCD-0D7D-46D3-903F-72C59ABFEC2A}" destId="{D0D3C1A8-A5BE-4E0B-8112-C7DC01F61303}" srcOrd="3" destOrd="0" parTransId="{54586E1E-5036-4CE4-B85E-4F2631B6473D}" sibTransId="{11FA8DBD-BD5E-469D-A19B-B670AA2F4A75}"/>
    <dgm:cxn modelId="{5E0DA8D6-6F27-447F-814B-C99C4C29DD80}" type="presOf" srcId="{7BD7182B-C89E-4D96-858A-1E13D6E8A69B}" destId="{0472F031-DA0A-4AEE-B8B1-62DA32A6ED3E}" srcOrd="0" destOrd="0" presId="urn:microsoft.com/office/officeart/2005/8/layout/default"/>
    <dgm:cxn modelId="{594DA3E5-5B8B-4828-BAF7-7C4756D803C9}" srcId="{81001DCD-0D7D-46D3-903F-72C59ABFEC2A}" destId="{7C18B469-B25C-4C19-99B4-9CA3BE77F2FF}" srcOrd="2" destOrd="0" parTransId="{3593AC00-54C8-47E1-B674-E89A75076D76}" sibTransId="{75D4824B-C2D2-4225-9087-87DD12D4A192}"/>
    <dgm:cxn modelId="{5F2988DA-6330-47BB-84A6-48214C0846F5}" type="presParOf" srcId="{6D782D90-55B6-4F24-8693-C0CE07E0FDEC}" destId="{C11F23AD-B091-4EF9-83B9-D43E1282CFEE}" srcOrd="0" destOrd="0" presId="urn:microsoft.com/office/officeart/2005/8/layout/default"/>
    <dgm:cxn modelId="{FBBCE120-68F9-4072-8CDE-09645BB2E478}" type="presParOf" srcId="{6D782D90-55B6-4F24-8693-C0CE07E0FDEC}" destId="{83C975F0-3740-4584-A2A8-06190F5AACD4}" srcOrd="1" destOrd="0" presId="urn:microsoft.com/office/officeart/2005/8/layout/default"/>
    <dgm:cxn modelId="{4C3301BD-6896-456C-9E4F-353D45EEA54A}" type="presParOf" srcId="{6D782D90-55B6-4F24-8693-C0CE07E0FDEC}" destId="{C7C8C0E8-822E-4607-A925-F2976064ED9C}" srcOrd="2" destOrd="0" presId="urn:microsoft.com/office/officeart/2005/8/layout/default"/>
    <dgm:cxn modelId="{5156CEE3-9D49-41B3-86A2-57856ED82884}" type="presParOf" srcId="{6D782D90-55B6-4F24-8693-C0CE07E0FDEC}" destId="{93FC732B-F45A-447A-A624-7AE254DC609A}" srcOrd="3" destOrd="0" presId="urn:microsoft.com/office/officeart/2005/8/layout/default"/>
    <dgm:cxn modelId="{A1EBDB1F-20F4-4AAA-A5AB-FF4A7CFB0B1C}" type="presParOf" srcId="{6D782D90-55B6-4F24-8693-C0CE07E0FDEC}" destId="{27257F53-047E-4B84-BFFB-5EF6C3625669}" srcOrd="4" destOrd="0" presId="urn:microsoft.com/office/officeart/2005/8/layout/default"/>
    <dgm:cxn modelId="{B5F63939-7557-4132-9023-D9CCE30283A8}" type="presParOf" srcId="{6D782D90-55B6-4F24-8693-C0CE07E0FDEC}" destId="{4CC2AB25-8CDF-4504-A55A-541DAE9F1366}" srcOrd="5" destOrd="0" presId="urn:microsoft.com/office/officeart/2005/8/layout/default"/>
    <dgm:cxn modelId="{E9D8DD31-147B-46AE-BA2D-19AE5EB12F0E}" type="presParOf" srcId="{6D782D90-55B6-4F24-8693-C0CE07E0FDEC}" destId="{D8404873-BC71-4F18-8D50-E920B44938E2}" srcOrd="6" destOrd="0" presId="urn:microsoft.com/office/officeart/2005/8/layout/default"/>
    <dgm:cxn modelId="{CB47436B-FEAF-439D-A95D-9C54353735BB}" type="presParOf" srcId="{6D782D90-55B6-4F24-8693-C0CE07E0FDEC}" destId="{5163529E-823A-45BF-88C0-556429F31CA0}" srcOrd="7" destOrd="0" presId="urn:microsoft.com/office/officeart/2005/8/layout/default"/>
    <dgm:cxn modelId="{9F7CE96A-B25B-4E57-8E49-6E71FCABDB2C}" type="presParOf" srcId="{6D782D90-55B6-4F24-8693-C0CE07E0FDEC}" destId="{0472F031-DA0A-4AEE-B8B1-62DA32A6ED3E}" srcOrd="8" destOrd="0" presId="urn:microsoft.com/office/officeart/2005/8/layout/default"/>
    <dgm:cxn modelId="{B7E5F241-117D-4106-980D-E4DCA43FE217}" type="presParOf" srcId="{6D782D90-55B6-4F24-8693-C0CE07E0FDEC}" destId="{98CB584C-D8ED-4DB9-8E00-EA271BC431C2}" srcOrd="9" destOrd="0" presId="urn:microsoft.com/office/officeart/2005/8/layout/default"/>
    <dgm:cxn modelId="{99C9659C-BDA3-430F-A66D-B9FDA957E2A5}" type="presParOf" srcId="{6D782D90-55B6-4F24-8693-C0CE07E0FDEC}" destId="{3C9155B0-E306-4B5B-9585-58F040D3FBA1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694D800-B929-43E5-B9CD-663E2CF01CE6}" type="doc">
      <dgm:prSet loTypeId="urn:microsoft.com/office/officeart/2005/8/layout/default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108897E-F803-4346-8A0A-3EE0492E1770}">
      <dgm:prSet/>
      <dgm:spPr/>
      <dgm:t>
        <a:bodyPr/>
        <a:lstStyle/>
        <a:p>
          <a:r>
            <a:rPr lang="fr-CA" dirty="0"/>
            <a:t>Manque de formation ?</a:t>
          </a:r>
          <a:endParaRPr lang="en-US" dirty="0"/>
        </a:p>
      </dgm:t>
    </dgm:pt>
    <dgm:pt modelId="{B418719D-4937-442C-8237-5F5185BC06EA}" type="parTrans" cxnId="{CF76E8A5-B13B-4BE7-B0BF-782332D5A2F5}">
      <dgm:prSet/>
      <dgm:spPr/>
      <dgm:t>
        <a:bodyPr/>
        <a:lstStyle/>
        <a:p>
          <a:endParaRPr lang="en-US"/>
        </a:p>
      </dgm:t>
    </dgm:pt>
    <dgm:pt modelId="{2A67375B-33D3-4692-9FBD-0494D5A3215F}" type="sibTrans" cxnId="{CF76E8A5-B13B-4BE7-B0BF-782332D5A2F5}">
      <dgm:prSet/>
      <dgm:spPr/>
      <dgm:t>
        <a:bodyPr/>
        <a:lstStyle/>
        <a:p>
          <a:endParaRPr lang="en-US"/>
        </a:p>
      </dgm:t>
    </dgm:pt>
    <dgm:pt modelId="{863D5178-26B6-455C-A92B-2A724AB7C3FC}">
      <dgm:prSet/>
      <dgm:spPr/>
      <dgm:t>
        <a:bodyPr/>
        <a:lstStyle/>
        <a:p>
          <a:r>
            <a:rPr lang="fr-CA" dirty="0"/>
            <a:t>Comment déclarer et  prévenir la violence ?</a:t>
          </a:r>
          <a:endParaRPr lang="en-US" dirty="0"/>
        </a:p>
      </dgm:t>
    </dgm:pt>
    <dgm:pt modelId="{45532A7D-910F-4F18-B65B-DBF960F5B23F}" type="parTrans" cxnId="{A5AA3C85-DC6D-431B-88CF-188266DAFA2B}">
      <dgm:prSet/>
      <dgm:spPr/>
      <dgm:t>
        <a:bodyPr/>
        <a:lstStyle/>
        <a:p>
          <a:endParaRPr lang="en-US"/>
        </a:p>
      </dgm:t>
    </dgm:pt>
    <dgm:pt modelId="{26522A39-78BE-4B75-AF46-7D09B350870E}" type="sibTrans" cxnId="{A5AA3C85-DC6D-431B-88CF-188266DAFA2B}">
      <dgm:prSet/>
      <dgm:spPr/>
      <dgm:t>
        <a:bodyPr/>
        <a:lstStyle/>
        <a:p>
          <a:endParaRPr lang="en-US"/>
        </a:p>
      </dgm:t>
    </dgm:pt>
    <dgm:pt modelId="{34DCAE7E-0E43-483E-953C-837B32DF1041}">
      <dgm:prSet/>
      <dgm:spPr/>
      <dgm:t>
        <a:bodyPr/>
        <a:lstStyle/>
        <a:p>
          <a:r>
            <a:rPr lang="fr-CA" dirty="0"/>
            <a:t>La violence, une lésion professionnelle ?</a:t>
          </a:r>
          <a:endParaRPr lang="en-US" dirty="0"/>
        </a:p>
      </dgm:t>
    </dgm:pt>
    <dgm:pt modelId="{366EF5ED-36C2-4098-8122-BB19B6EB3542}" type="parTrans" cxnId="{8C1A4D7A-90E0-49EA-88F1-79CB2BC6994A}">
      <dgm:prSet/>
      <dgm:spPr/>
      <dgm:t>
        <a:bodyPr/>
        <a:lstStyle/>
        <a:p>
          <a:endParaRPr lang="en-US"/>
        </a:p>
      </dgm:t>
    </dgm:pt>
    <dgm:pt modelId="{87994D51-6232-4FFB-BD57-E7EFFF33B7FF}" type="sibTrans" cxnId="{8C1A4D7A-90E0-49EA-88F1-79CB2BC6994A}">
      <dgm:prSet/>
      <dgm:spPr/>
      <dgm:t>
        <a:bodyPr/>
        <a:lstStyle/>
        <a:p>
          <a:endParaRPr lang="en-US"/>
        </a:p>
      </dgm:t>
    </dgm:pt>
    <dgm:pt modelId="{20B11E37-A824-4692-9490-9A25978BC87E}">
      <dgm:prSet/>
      <dgm:spPr/>
      <dgm:t>
        <a:bodyPr/>
        <a:lstStyle/>
        <a:p>
          <a:r>
            <a:rPr lang="fr-CA" dirty="0"/>
            <a:t>Quand et comment intervient la CNESST ? </a:t>
          </a:r>
          <a:endParaRPr lang="en-US" dirty="0"/>
        </a:p>
      </dgm:t>
    </dgm:pt>
    <dgm:pt modelId="{85E06D92-4ACA-4A2A-8542-2ADCB04D8237}" type="parTrans" cxnId="{888AD2DD-58CC-4BDB-94EC-A9E415DE7AC7}">
      <dgm:prSet/>
      <dgm:spPr/>
      <dgm:t>
        <a:bodyPr/>
        <a:lstStyle/>
        <a:p>
          <a:endParaRPr lang="en-US"/>
        </a:p>
      </dgm:t>
    </dgm:pt>
    <dgm:pt modelId="{402AF61D-0BED-4862-9E0B-9F7A675FE831}" type="sibTrans" cxnId="{888AD2DD-58CC-4BDB-94EC-A9E415DE7AC7}">
      <dgm:prSet/>
      <dgm:spPr/>
      <dgm:t>
        <a:bodyPr/>
        <a:lstStyle/>
        <a:p>
          <a:endParaRPr lang="en-US"/>
        </a:p>
      </dgm:t>
    </dgm:pt>
    <dgm:pt modelId="{580153A3-9050-4EED-8247-38E3C1F17E4E}">
      <dgm:prSet/>
      <dgm:spPr/>
      <dgm:t>
        <a:bodyPr/>
        <a:lstStyle/>
        <a:p>
          <a:r>
            <a:rPr lang="fr-CA" dirty="0"/>
            <a:t>Les équipements de protection et les processus d’intervention ?</a:t>
          </a:r>
          <a:endParaRPr lang="en-US" dirty="0"/>
        </a:p>
      </dgm:t>
    </dgm:pt>
    <dgm:pt modelId="{FFDA02E1-0304-4973-8B2B-DCCA82595012}" type="parTrans" cxnId="{FDE8830D-4FC2-4733-830B-2D1823E0985A}">
      <dgm:prSet/>
      <dgm:spPr/>
      <dgm:t>
        <a:bodyPr/>
        <a:lstStyle/>
        <a:p>
          <a:endParaRPr lang="en-US"/>
        </a:p>
      </dgm:t>
    </dgm:pt>
    <dgm:pt modelId="{F2E049BB-0E2D-4FBB-93D7-C3BAD5FD0DDB}" type="sibTrans" cxnId="{FDE8830D-4FC2-4733-830B-2D1823E0985A}">
      <dgm:prSet/>
      <dgm:spPr/>
      <dgm:t>
        <a:bodyPr/>
        <a:lstStyle/>
        <a:p>
          <a:endParaRPr lang="en-US"/>
        </a:p>
      </dgm:t>
    </dgm:pt>
    <dgm:pt modelId="{96A170F1-E0F4-4226-9B85-A2141C9A19A4}" type="pres">
      <dgm:prSet presAssocID="{7694D800-B929-43E5-B9CD-663E2CF01CE6}" presName="diagram" presStyleCnt="0">
        <dgm:presLayoutVars>
          <dgm:dir/>
          <dgm:resizeHandles val="exact"/>
        </dgm:presLayoutVars>
      </dgm:prSet>
      <dgm:spPr/>
    </dgm:pt>
    <dgm:pt modelId="{292B60E2-E394-4B4E-AAB9-554654193FB2}" type="pres">
      <dgm:prSet presAssocID="{5108897E-F803-4346-8A0A-3EE0492E1770}" presName="node" presStyleLbl="node1" presStyleIdx="0" presStyleCnt="5" custLinFactY="30136" custLinFactNeighborX="48086" custLinFactNeighborY="100000">
        <dgm:presLayoutVars>
          <dgm:bulletEnabled val="1"/>
        </dgm:presLayoutVars>
      </dgm:prSet>
      <dgm:spPr/>
    </dgm:pt>
    <dgm:pt modelId="{9B3A540F-DFD3-40DA-B754-FF267346D078}" type="pres">
      <dgm:prSet presAssocID="{2A67375B-33D3-4692-9FBD-0494D5A3215F}" presName="sibTrans" presStyleCnt="0"/>
      <dgm:spPr/>
    </dgm:pt>
    <dgm:pt modelId="{F1E3571A-E563-475D-B087-F8043152F83D}" type="pres">
      <dgm:prSet presAssocID="{863D5178-26B6-455C-A92B-2A724AB7C3FC}" presName="node" presStyleLbl="node1" presStyleIdx="1" presStyleCnt="5" custLinFactX="-8876" custLinFactNeighborX="-100000" custLinFactNeighborY="-641">
        <dgm:presLayoutVars>
          <dgm:bulletEnabled val="1"/>
        </dgm:presLayoutVars>
      </dgm:prSet>
      <dgm:spPr/>
    </dgm:pt>
    <dgm:pt modelId="{BFF99D61-C5C9-41FC-801B-B994997BF177}" type="pres">
      <dgm:prSet presAssocID="{26522A39-78BE-4B75-AF46-7D09B350870E}" presName="sibTrans" presStyleCnt="0"/>
      <dgm:spPr/>
    </dgm:pt>
    <dgm:pt modelId="{90F38681-F57C-4693-9340-BE154F44D332}" type="pres">
      <dgm:prSet presAssocID="{34DCAE7E-0E43-483E-953C-837B32DF1041}" presName="node" presStyleLbl="node1" presStyleIdx="2" presStyleCnt="5">
        <dgm:presLayoutVars>
          <dgm:bulletEnabled val="1"/>
        </dgm:presLayoutVars>
      </dgm:prSet>
      <dgm:spPr/>
    </dgm:pt>
    <dgm:pt modelId="{3C6B365C-F460-455D-817B-07EB8F3010AC}" type="pres">
      <dgm:prSet presAssocID="{87994D51-6232-4FFB-BD57-E7EFFF33B7FF}" presName="sibTrans" presStyleCnt="0"/>
      <dgm:spPr/>
    </dgm:pt>
    <dgm:pt modelId="{A3C0396D-C2B7-48DA-9215-FA110679F13E}" type="pres">
      <dgm:prSet presAssocID="{20B11E37-A824-4692-9490-9A25978BC87E}" presName="node" presStyleLbl="node1" presStyleIdx="3" presStyleCnt="5" custLinFactX="19522" custLinFactNeighborX="100000" custLinFactNeighborY="1616">
        <dgm:presLayoutVars>
          <dgm:bulletEnabled val="1"/>
        </dgm:presLayoutVars>
      </dgm:prSet>
      <dgm:spPr/>
    </dgm:pt>
    <dgm:pt modelId="{76F41549-3074-4413-B45E-502269E10B4C}" type="pres">
      <dgm:prSet presAssocID="{402AF61D-0BED-4862-9E0B-9F7A675FE831}" presName="sibTrans" presStyleCnt="0"/>
      <dgm:spPr/>
    </dgm:pt>
    <dgm:pt modelId="{06BA37ED-CFFA-45F8-97FF-9C2E7E56CD6F}" type="pres">
      <dgm:prSet presAssocID="{580153A3-9050-4EED-8247-38E3C1F17E4E}" presName="node" presStyleLbl="node1" presStyleIdx="4" presStyleCnt="5" custLinFactY="-16981" custLinFactNeighborX="-56227" custLinFactNeighborY="-100000">
        <dgm:presLayoutVars>
          <dgm:bulletEnabled val="1"/>
        </dgm:presLayoutVars>
      </dgm:prSet>
      <dgm:spPr/>
    </dgm:pt>
  </dgm:ptLst>
  <dgm:cxnLst>
    <dgm:cxn modelId="{FDE8830D-4FC2-4733-830B-2D1823E0985A}" srcId="{7694D800-B929-43E5-B9CD-663E2CF01CE6}" destId="{580153A3-9050-4EED-8247-38E3C1F17E4E}" srcOrd="4" destOrd="0" parTransId="{FFDA02E1-0304-4973-8B2B-DCCA82595012}" sibTransId="{F2E049BB-0E2D-4FBB-93D7-C3BAD5FD0DDB}"/>
    <dgm:cxn modelId="{589BFF31-7C99-464D-ACDE-FD03F3D26151}" type="presOf" srcId="{863D5178-26B6-455C-A92B-2A724AB7C3FC}" destId="{F1E3571A-E563-475D-B087-F8043152F83D}" srcOrd="0" destOrd="0" presId="urn:microsoft.com/office/officeart/2005/8/layout/default"/>
    <dgm:cxn modelId="{FAF20237-A2C3-4B3C-9F13-59C41A6029C6}" type="presOf" srcId="{7694D800-B929-43E5-B9CD-663E2CF01CE6}" destId="{96A170F1-E0F4-4226-9B85-A2141C9A19A4}" srcOrd="0" destOrd="0" presId="urn:microsoft.com/office/officeart/2005/8/layout/default"/>
    <dgm:cxn modelId="{79B45D6A-380C-4987-9351-3AD21CE607D1}" type="presOf" srcId="{580153A3-9050-4EED-8247-38E3C1F17E4E}" destId="{06BA37ED-CFFA-45F8-97FF-9C2E7E56CD6F}" srcOrd="0" destOrd="0" presId="urn:microsoft.com/office/officeart/2005/8/layout/default"/>
    <dgm:cxn modelId="{9E11A16A-36C8-4561-A1D4-0697D6006C0B}" type="presOf" srcId="{20B11E37-A824-4692-9490-9A25978BC87E}" destId="{A3C0396D-C2B7-48DA-9215-FA110679F13E}" srcOrd="0" destOrd="0" presId="urn:microsoft.com/office/officeart/2005/8/layout/default"/>
    <dgm:cxn modelId="{8C1A4D7A-90E0-49EA-88F1-79CB2BC6994A}" srcId="{7694D800-B929-43E5-B9CD-663E2CF01CE6}" destId="{34DCAE7E-0E43-483E-953C-837B32DF1041}" srcOrd="2" destOrd="0" parTransId="{366EF5ED-36C2-4098-8122-BB19B6EB3542}" sibTransId="{87994D51-6232-4FFB-BD57-E7EFFF33B7FF}"/>
    <dgm:cxn modelId="{A5AA3C85-DC6D-431B-88CF-188266DAFA2B}" srcId="{7694D800-B929-43E5-B9CD-663E2CF01CE6}" destId="{863D5178-26B6-455C-A92B-2A724AB7C3FC}" srcOrd="1" destOrd="0" parTransId="{45532A7D-910F-4F18-B65B-DBF960F5B23F}" sibTransId="{26522A39-78BE-4B75-AF46-7D09B350870E}"/>
    <dgm:cxn modelId="{3AC06A9E-2E02-461C-B427-56BA20529C0B}" type="presOf" srcId="{5108897E-F803-4346-8A0A-3EE0492E1770}" destId="{292B60E2-E394-4B4E-AAB9-554654193FB2}" srcOrd="0" destOrd="0" presId="urn:microsoft.com/office/officeart/2005/8/layout/default"/>
    <dgm:cxn modelId="{CF76E8A5-B13B-4BE7-B0BF-782332D5A2F5}" srcId="{7694D800-B929-43E5-B9CD-663E2CF01CE6}" destId="{5108897E-F803-4346-8A0A-3EE0492E1770}" srcOrd="0" destOrd="0" parTransId="{B418719D-4937-442C-8237-5F5185BC06EA}" sibTransId="{2A67375B-33D3-4692-9FBD-0494D5A3215F}"/>
    <dgm:cxn modelId="{677D98C2-1622-4C01-9276-BB9352A15654}" type="presOf" srcId="{34DCAE7E-0E43-483E-953C-837B32DF1041}" destId="{90F38681-F57C-4693-9340-BE154F44D332}" srcOrd="0" destOrd="0" presId="urn:microsoft.com/office/officeart/2005/8/layout/default"/>
    <dgm:cxn modelId="{888AD2DD-58CC-4BDB-94EC-A9E415DE7AC7}" srcId="{7694D800-B929-43E5-B9CD-663E2CF01CE6}" destId="{20B11E37-A824-4692-9490-9A25978BC87E}" srcOrd="3" destOrd="0" parTransId="{85E06D92-4ACA-4A2A-8542-2ADCB04D8237}" sibTransId="{402AF61D-0BED-4862-9E0B-9F7A675FE831}"/>
    <dgm:cxn modelId="{4ADEC049-BE40-47B6-8322-AB5EC04C606B}" type="presParOf" srcId="{96A170F1-E0F4-4226-9B85-A2141C9A19A4}" destId="{292B60E2-E394-4B4E-AAB9-554654193FB2}" srcOrd="0" destOrd="0" presId="urn:microsoft.com/office/officeart/2005/8/layout/default"/>
    <dgm:cxn modelId="{6CDEBD6F-F204-424C-A7A4-97A88E92ACDF}" type="presParOf" srcId="{96A170F1-E0F4-4226-9B85-A2141C9A19A4}" destId="{9B3A540F-DFD3-40DA-B754-FF267346D078}" srcOrd="1" destOrd="0" presId="urn:microsoft.com/office/officeart/2005/8/layout/default"/>
    <dgm:cxn modelId="{D476F6A5-8F2D-4C0B-A9D0-400DD11BABFB}" type="presParOf" srcId="{96A170F1-E0F4-4226-9B85-A2141C9A19A4}" destId="{F1E3571A-E563-475D-B087-F8043152F83D}" srcOrd="2" destOrd="0" presId="urn:microsoft.com/office/officeart/2005/8/layout/default"/>
    <dgm:cxn modelId="{1CFBD9BE-9E87-4FBA-8CF6-BCA3274D3328}" type="presParOf" srcId="{96A170F1-E0F4-4226-9B85-A2141C9A19A4}" destId="{BFF99D61-C5C9-41FC-801B-B994997BF177}" srcOrd="3" destOrd="0" presId="urn:microsoft.com/office/officeart/2005/8/layout/default"/>
    <dgm:cxn modelId="{6BC9025C-A681-4A0E-A916-66316955EBCB}" type="presParOf" srcId="{96A170F1-E0F4-4226-9B85-A2141C9A19A4}" destId="{90F38681-F57C-4693-9340-BE154F44D332}" srcOrd="4" destOrd="0" presId="urn:microsoft.com/office/officeart/2005/8/layout/default"/>
    <dgm:cxn modelId="{CAD9DFE8-30A8-41CB-96A5-A1A0F8A6D631}" type="presParOf" srcId="{96A170F1-E0F4-4226-9B85-A2141C9A19A4}" destId="{3C6B365C-F460-455D-817B-07EB8F3010AC}" srcOrd="5" destOrd="0" presId="urn:microsoft.com/office/officeart/2005/8/layout/default"/>
    <dgm:cxn modelId="{FF6254A6-B90A-4215-AC28-C36A7EEC5482}" type="presParOf" srcId="{96A170F1-E0F4-4226-9B85-A2141C9A19A4}" destId="{A3C0396D-C2B7-48DA-9215-FA110679F13E}" srcOrd="6" destOrd="0" presId="urn:microsoft.com/office/officeart/2005/8/layout/default"/>
    <dgm:cxn modelId="{E0C45A9F-FDC0-49A6-AB6C-C85AFB4889E7}" type="presParOf" srcId="{96A170F1-E0F4-4226-9B85-A2141C9A19A4}" destId="{76F41549-3074-4413-B45E-502269E10B4C}" srcOrd="7" destOrd="0" presId="urn:microsoft.com/office/officeart/2005/8/layout/default"/>
    <dgm:cxn modelId="{17E68859-02FE-40F1-B255-812DD20A9F56}" type="presParOf" srcId="{96A170F1-E0F4-4226-9B85-A2141C9A19A4}" destId="{06BA37ED-CFFA-45F8-97FF-9C2E7E56CD6F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A63C5E8-680D-4020-BFCB-728ECD400F8D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7EAAAEAD-AB7A-4022-80B5-14A96DB88CA2}">
      <dgm:prSet/>
      <dgm:spPr/>
      <dgm:t>
        <a:bodyPr/>
        <a:lstStyle/>
        <a:p>
          <a:r>
            <a:rPr lang="fr-CA"/>
            <a:t>Que veut dire déclarer ?</a:t>
          </a:r>
          <a:endParaRPr lang="en-US"/>
        </a:p>
      </dgm:t>
    </dgm:pt>
    <dgm:pt modelId="{4057EE9A-8129-4465-8CB3-F3BB6DFBD980}" type="parTrans" cxnId="{F5C8B174-D239-4458-AE1A-348A556CC13A}">
      <dgm:prSet/>
      <dgm:spPr/>
      <dgm:t>
        <a:bodyPr/>
        <a:lstStyle/>
        <a:p>
          <a:endParaRPr lang="en-US"/>
        </a:p>
      </dgm:t>
    </dgm:pt>
    <dgm:pt modelId="{5A03F4D3-6ECF-4D42-B5CD-E0632C389986}" type="sibTrans" cxnId="{F5C8B174-D239-4458-AE1A-348A556CC13A}">
      <dgm:prSet/>
      <dgm:spPr/>
      <dgm:t>
        <a:bodyPr/>
        <a:lstStyle/>
        <a:p>
          <a:endParaRPr lang="en-US"/>
        </a:p>
      </dgm:t>
    </dgm:pt>
    <dgm:pt modelId="{18266865-D406-4454-A39A-8B1245AF855A}">
      <dgm:prSet/>
      <dgm:spPr/>
      <dgm:t>
        <a:bodyPr/>
        <a:lstStyle/>
        <a:p>
          <a:r>
            <a:rPr lang="fr-CA"/>
            <a:t>Est-ce obligatoire de déclarer ?</a:t>
          </a:r>
          <a:endParaRPr lang="en-US"/>
        </a:p>
      </dgm:t>
    </dgm:pt>
    <dgm:pt modelId="{5D0ACB3C-E452-433D-A7F9-981C0E60A43D}" type="parTrans" cxnId="{F38CC016-FCFF-4EA3-BDD1-E03D8C180FF0}">
      <dgm:prSet/>
      <dgm:spPr/>
      <dgm:t>
        <a:bodyPr/>
        <a:lstStyle/>
        <a:p>
          <a:endParaRPr lang="en-US"/>
        </a:p>
      </dgm:t>
    </dgm:pt>
    <dgm:pt modelId="{4F40D0CA-5A1B-43E6-8CEA-F04B7C6BBDFC}" type="sibTrans" cxnId="{F38CC016-FCFF-4EA3-BDD1-E03D8C180FF0}">
      <dgm:prSet/>
      <dgm:spPr/>
      <dgm:t>
        <a:bodyPr/>
        <a:lstStyle/>
        <a:p>
          <a:endParaRPr lang="en-US"/>
        </a:p>
      </dgm:t>
    </dgm:pt>
    <dgm:pt modelId="{B739B153-2FD2-49BD-867A-B501ED3CD43B}">
      <dgm:prSet/>
      <dgm:spPr/>
      <dgm:t>
        <a:bodyPr/>
        <a:lstStyle/>
        <a:p>
          <a:r>
            <a:rPr lang="fr-CA" dirty="0"/>
            <a:t>Je n’ai pas eu d’accident, dois-je déclarer ?</a:t>
          </a:r>
          <a:endParaRPr lang="en-US" dirty="0"/>
        </a:p>
      </dgm:t>
    </dgm:pt>
    <dgm:pt modelId="{DA60E843-17F1-4D9D-9190-E5302FA2207B}" type="parTrans" cxnId="{590C7E8F-8A9F-4988-B522-2E111C0C1971}">
      <dgm:prSet/>
      <dgm:spPr/>
      <dgm:t>
        <a:bodyPr/>
        <a:lstStyle/>
        <a:p>
          <a:endParaRPr lang="en-US"/>
        </a:p>
      </dgm:t>
    </dgm:pt>
    <dgm:pt modelId="{794F70B5-CFD8-45DD-8F36-E476B816CCBB}" type="sibTrans" cxnId="{590C7E8F-8A9F-4988-B522-2E111C0C1971}">
      <dgm:prSet/>
      <dgm:spPr/>
      <dgm:t>
        <a:bodyPr/>
        <a:lstStyle/>
        <a:p>
          <a:endParaRPr lang="en-US"/>
        </a:p>
      </dgm:t>
    </dgm:pt>
    <dgm:pt modelId="{4ACC629B-64FF-4F16-AA79-2B49C43DD08D}">
      <dgm:prSet/>
      <dgm:spPr/>
      <dgm:t>
        <a:bodyPr/>
        <a:lstStyle/>
        <a:p>
          <a:r>
            <a:rPr lang="fr-CA"/>
            <a:t>À quoi ça sert  de déclarer?</a:t>
          </a:r>
          <a:endParaRPr lang="en-US"/>
        </a:p>
      </dgm:t>
    </dgm:pt>
    <dgm:pt modelId="{7FF8113E-664E-4B91-AB2B-0EAE7B5EFF38}" type="parTrans" cxnId="{5E649D5F-B490-4DFB-945A-D629A44CDF80}">
      <dgm:prSet/>
      <dgm:spPr/>
      <dgm:t>
        <a:bodyPr/>
        <a:lstStyle/>
        <a:p>
          <a:endParaRPr lang="en-US"/>
        </a:p>
      </dgm:t>
    </dgm:pt>
    <dgm:pt modelId="{156EA112-2366-448C-911F-97A568BBD3F8}" type="sibTrans" cxnId="{5E649D5F-B490-4DFB-945A-D629A44CDF80}">
      <dgm:prSet/>
      <dgm:spPr/>
      <dgm:t>
        <a:bodyPr/>
        <a:lstStyle/>
        <a:p>
          <a:endParaRPr lang="en-US"/>
        </a:p>
      </dgm:t>
    </dgm:pt>
    <dgm:pt modelId="{5F5BC67F-8C7F-4749-9B82-730452F915CF}">
      <dgm:prSet/>
      <dgm:spPr/>
      <dgm:t>
        <a:bodyPr/>
        <a:lstStyle/>
        <a:p>
          <a:r>
            <a:rPr lang="fr-CA"/>
            <a:t>Quel est le délai pour déclarer ?</a:t>
          </a:r>
          <a:endParaRPr lang="en-US"/>
        </a:p>
      </dgm:t>
    </dgm:pt>
    <dgm:pt modelId="{2BB25C3C-BF65-41B0-B478-CFB57FB8D019}" type="parTrans" cxnId="{62F08027-E56B-4CD8-B6EE-8A6A3475FC5B}">
      <dgm:prSet/>
      <dgm:spPr/>
      <dgm:t>
        <a:bodyPr/>
        <a:lstStyle/>
        <a:p>
          <a:endParaRPr lang="en-US"/>
        </a:p>
      </dgm:t>
    </dgm:pt>
    <dgm:pt modelId="{B7219EF2-EA38-45CD-96BB-EE1A5F67A41E}" type="sibTrans" cxnId="{62F08027-E56B-4CD8-B6EE-8A6A3475FC5B}">
      <dgm:prSet/>
      <dgm:spPr/>
      <dgm:t>
        <a:bodyPr/>
        <a:lstStyle/>
        <a:p>
          <a:endParaRPr lang="en-US"/>
        </a:p>
      </dgm:t>
    </dgm:pt>
    <dgm:pt modelId="{DA94FC4B-CE67-4C50-92F2-7D00BC6D8056}" type="pres">
      <dgm:prSet presAssocID="{2A63C5E8-680D-4020-BFCB-728ECD400F8D}" presName="root" presStyleCnt="0">
        <dgm:presLayoutVars>
          <dgm:dir/>
          <dgm:resizeHandles val="exact"/>
        </dgm:presLayoutVars>
      </dgm:prSet>
      <dgm:spPr/>
    </dgm:pt>
    <dgm:pt modelId="{E8330879-8E2C-4FCF-891D-0C6941EDAD60}" type="pres">
      <dgm:prSet presAssocID="{7EAAAEAD-AB7A-4022-80B5-14A96DB88CA2}" presName="compNode" presStyleCnt="0"/>
      <dgm:spPr/>
    </dgm:pt>
    <dgm:pt modelId="{762ECEB1-1030-466C-888E-6C738A3EEDD1}" type="pres">
      <dgm:prSet presAssocID="{7EAAAEAD-AB7A-4022-80B5-14A96DB88CA2}" presName="bgRect" presStyleLbl="bgShp" presStyleIdx="0" presStyleCnt="5"/>
      <dgm:spPr/>
    </dgm:pt>
    <dgm:pt modelId="{7FEA4E27-17F1-47C1-B0F4-19D45F9BE543}" type="pres">
      <dgm:prSet presAssocID="{7EAAAEAD-AB7A-4022-80B5-14A96DB88CA2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ous-titres"/>
        </a:ext>
      </dgm:extLst>
    </dgm:pt>
    <dgm:pt modelId="{DB7C917B-B56C-4FC3-AEF9-7F03231C8075}" type="pres">
      <dgm:prSet presAssocID="{7EAAAEAD-AB7A-4022-80B5-14A96DB88CA2}" presName="spaceRect" presStyleCnt="0"/>
      <dgm:spPr/>
    </dgm:pt>
    <dgm:pt modelId="{31D9BE7C-E7AB-47E9-9B59-D20D6D611BC0}" type="pres">
      <dgm:prSet presAssocID="{7EAAAEAD-AB7A-4022-80B5-14A96DB88CA2}" presName="parTx" presStyleLbl="revTx" presStyleIdx="0" presStyleCnt="5">
        <dgm:presLayoutVars>
          <dgm:chMax val="0"/>
          <dgm:chPref val="0"/>
        </dgm:presLayoutVars>
      </dgm:prSet>
      <dgm:spPr/>
    </dgm:pt>
    <dgm:pt modelId="{E4887EB9-FCEC-4D95-85DC-087843B59D9C}" type="pres">
      <dgm:prSet presAssocID="{5A03F4D3-6ECF-4D42-B5CD-E0632C389986}" presName="sibTrans" presStyleCnt="0"/>
      <dgm:spPr/>
    </dgm:pt>
    <dgm:pt modelId="{55D18505-DB17-48EA-BD83-C15605AAD9CD}" type="pres">
      <dgm:prSet presAssocID="{18266865-D406-4454-A39A-8B1245AF855A}" presName="compNode" presStyleCnt="0"/>
      <dgm:spPr/>
    </dgm:pt>
    <dgm:pt modelId="{5ECAD72A-1FFE-4E0C-9A9E-AF89D53E8D82}" type="pres">
      <dgm:prSet presAssocID="{18266865-D406-4454-A39A-8B1245AF855A}" presName="bgRect" presStyleLbl="bgShp" presStyleIdx="1" presStyleCnt="5"/>
      <dgm:spPr/>
    </dgm:pt>
    <dgm:pt modelId="{6DF404E3-64A3-449A-B59D-B34AB1896D9D}" type="pres">
      <dgm:prSet presAssocID="{18266865-D406-4454-A39A-8B1245AF855A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nterdit"/>
        </a:ext>
      </dgm:extLst>
    </dgm:pt>
    <dgm:pt modelId="{1576B1F7-73E1-4804-A4B3-2877A957B1E8}" type="pres">
      <dgm:prSet presAssocID="{18266865-D406-4454-A39A-8B1245AF855A}" presName="spaceRect" presStyleCnt="0"/>
      <dgm:spPr/>
    </dgm:pt>
    <dgm:pt modelId="{C8B0D256-F942-4A4C-BB20-E6BD35594A92}" type="pres">
      <dgm:prSet presAssocID="{18266865-D406-4454-A39A-8B1245AF855A}" presName="parTx" presStyleLbl="revTx" presStyleIdx="1" presStyleCnt="5">
        <dgm:presLayoutVars>
          <dgm:chMax val="0"/>
          <dgm:chPref val="0"/>
        </dgm:presLayoutVars>
      </dgm:prSet>
      <dgm:spPr/>
    </dgm:pt>
    <dgm:pt modelId="{B38DE207-9EB1-4E43-9E70-D67A7CD7B6D0}" type="pres">
      <dgm:prSet presAssocID="{4F40D0CA-5A1B-43E6-8CEA-F04B7C6BBDFC}" presName="sibTrans" presStyleCnt="0"/>
      <dgm:spPr/>
    </dgm:pt>
    <dgm:pt modelId="{B285A51F-9B46-4768-82E2-32D72AD7868E}" type="pres">
      <dgm:prSet presAssocID="{B739B153-2FD2-49BD-867A-B501ED3CD43B}" presName="compNode" presStyleCnt="0"/>
      <dgm:spPr/>
    </dgm:pt>
    <dgm:pt modelId="{FD3640B4-16FB-4AEC-8ECB-BC1319C52729}" type="pres">
      <dgm:prSet presAssocID="{B739B153-2FD2-49BD-867A-B501ED3CD43B}" presName="bgRect" presStyleLbl="bgShp" presStyleIdx="2" presStyleCnt="5"/>
      <dgm:spPr/>
    </dgm:pt>
    <dgm:pt modelId="{CD61DB17-59C9-4ECA-84FC-C283F9CEC8FA}" type="pres">
      <dgm:prSet presAssocID="{B739B153-2FD2-49BD-867A-B501ED3CD43B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Éjecter"/>
        </a:ext>
      </dgm:extLst>
    </dgm:pt>
    <dgm:pt modelId="{6C46EEBB-5B5A-4860-A0D9-34453B85A48F}" type="pres">
      <dgm:prSet presAssocID="{B739B153-2FD2-49BD-867A-B501ED3CD43B}" presName="spaceRect" presStyleCnt="0"/>
      <dgm:spPr/>
    </dgm:pt>
    <dgm:pt modelId="{07EE6D14-BE7A-4D93-9D7C-4BB554F8DAEB}" type="pres">
      <dgm:prSet presAssocID="{B739B153-2FD2-49BD-867A-B501ED3CD43B}" presName="parTx" presStyleLbl="revTx" presStyleIdx="2" presStyleCnt="5">
        <dgm:presLayoutVars>
          <dgm:chMax val="0"/>
          <dgm:chPref val="0"/>
        </dgm:presLayoutVars>
      </dgm:prSet>
      <dgm:spPr/>
    </dgm:pt>
    <dgm:pt modelId="{ACCB17A7-D799-4438-A702-08964AED301F}" type="pres">
      <dgm:prSet presAssocID="{794F70B5-CFD8-45DD-8F36-E476B816CCBB}" presName="sibTrans" presStyleCnt="0"/>
      <dgm:spPr/>
    </dgm:pt>
    <dgm:pt modelId="{46784B02-950A-4C59-991C-5D82FC1FC1A3}" type="pres">
      <dgm:prSet presAssocID="{4ACC629B-64FF-4F16-AA79-2B49C43DD08D}" presName="compNode" presStyleCnt="0"/>
      <dgm:spPr/>
    </dgm:pt>
    <dgm:pt modelId="{F5581D5E-1015-4106-AF14-437DA3486A2C}" type="pres">
      <dgm:prSet presAssocID="{4ACC629B-64FF-4F16-AA79-2B49C43DD08D}" presName="bgRect" presStyleLbl="bgShp" presStyleIdx="3" presStyleCnt="5"/>
      <dgm:spPr/>
    </dgm:pt>
    <dgm:pt modelId="{1E59D3BB-9A9E-4514-A685-6BA25BC271A0}" type="pres">
      <dgm:prSet presAssocID="{4ACC629B-64FF-4F16-AA79-2B49C43DD08D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Book"/>
        </a:ext>
      </dgm:extLst>
    </dgm:pt>
    <dgm:pt modelId="{E74807E0-F757-4319-BAA4-EAEC317AB232}" type="pres">
      <dgm:prSet presAssocID="{4ACC629B-64FF-4F16-AA79-2B49C43DD08D}" presName="spaceRect" presStyleCnt="0"/>
      <dgm:spPr/>
    </dgm:pt>
    <dgm:pt modelId="{7B5F2064-FAD4-49DA-B06C-F182653ECCE2}" type="pres">
      <dgm:prSet presAssocID="{4ACC629B-64FF-4F16-AA79-2B49C43DD08D}" presName="parTx" presStyleLbl="revTx" presStyleIdx="3" presStyleCnt="5">
        <dgm:presLayoutVars>
          <dgm:chMax val="0"/>
          <dgm:chPref val="0"/>
        </dgm:presLayoutVars>
      </dgm:prSet>
      <dgm:spPr/>
    </dgm:pt>
    <dgm:pt modelId="{2AB6B178-DBEB-4BBC-9ECC-763DBE52D130}" type="pres">
      <dgm:prSet presAssocID="{156EA112-2366-448C-911F-97A568BBD3F8}" presName="sibTrans" presStyleCnt="0"/>
      <dgm:spPr/>
    </dgm:pt>
    <dgm:pt modelId="{F6E74723-0549-4B47-B817-327E6F17332C}" type="pres">
      <dgm:prSet presAssocID="{5F5BC67F-8C7F-4749-9B82-730452F915CF}" presName="compNode" presStyleCnt="0"/>
      <dgm:spPr/>
    </dgm:pt>
    <dgm:pt modelId="{5A4DF44D-FC3C-46B2-9CAC-8B68DCC0A281}" type="pres">
      <dgm:prSet presAssocID="{5F5BC67F-8C7F-4749-9B82-730452F915CF}" presName="bgRect" presStyleLbl="bgShp" presStyleIdx="4" presStyleCnt="5"/>
      <dgm:spPr/>
    </dgm:pt>
    <dgm:pt modelId="{787CC578-72A5-47B5-A07F-BAD703244715}" type="pres">
      <dgm:prSet presAssocID="{5F5BC67F-8C7F-4749-9B82-730452F915CF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ronomètre"/>
        </a:ext>
      </dgm:extLst>
    </dgm:pt>
    <dgm:pt modelId="{DFE9C322-8933-469B-A2FC-2A93005251AB}" type="pres">
      <dgm:prSet presAssocID="{5F5BC67F-8C7F-4749-9B82-730452F915CF}" presName="spaceRect" presStyleCnt="0"/>
      <dgm:spPr/>
    </dgm:pt>
    <dgm:pt modelId="{A52D819C-5EED-46EB-A2CA-C494B3008974}" type="pres">
      <dgm:prSet presAssocID="{5F5BC67F-8C7F-4749-9B82-730452F915CF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13987315-BB2D-4EBB-B809-4FAC32229F68}" type="presOf" srcId="{B739B153-2FD2-49BD-867A-B501ED3CD43B}" destId="{07EE6D14-BE7A-4D93-9D7C-4BB554F8DAEB}" srcOrd="0" destOrd="0" presId="urn:microsoft.com/office/officeart/2018/2/layout/IconVerticalSolidList"/>
    <dgm:cxn modelId="{F38CC016-FCFF-4EA3-BDD1-E03D8C180FF0}" srcId="{2A63C5E8-680D-4020-BFCB-728ECD400F8D}" destId="{18266865-D406-4454-A39A-8B1245AF855A}" srcOrd="1" destOrd="0" parTransId="{5D0ACB3C-E452-433D-A7F9-981C0E60A43D}" sibTransId="{4F40D0CA-5A1B-43E6-8CEA-F04B7C6BBDFC}"/>
    <dgm:cxn modelId="{62F08027-E56B-4CD8-B6EE-8A6A3475FC5B}" srcId="{2A63C5E8-680D-4020-BFCB-728ECD400F8D}" destId="{5F5BC67F-8C7F-4749-9B82-730452F915CF}" srcOrd="4" destOrd="0" parTransId="{2BB25C3C-BF65-41B0-B478-CFB57FB8D019}" sibTransId="{B7219EF2-EA38-45CD-96BB-EE1A5F67A41E}"/>
    <dgm:cxn modelId="{5E649D5F-B490-4DFB-945A-D629A44CDF80}" srcId="{2A63C5E8-680D-4020-BFCB-728ECD400F8D}" destId="{4ACC629B-64FF-4F16-AA79-2B49C43DD08D}" srcOrd="3" destOrd="0" parTransId="{7FF8113E-664E-4B91-AB2B-0EAE7B5EFF38}" sibTransId="{156EA112-2366-448C-911F-97A568BBD3F8}"/>
    <dgm:cxn modelId="{88F76844-E212-4294-8079-D77AC5BEC640}" type="presOf" srcId="{18266865-D406-4454-A39A-8B1245AF855A}" destId="{C8B0D256-F942-4A4C-BB20-E6BD35594A92}" srcOrd="0" destOrd="0" presId="urn:microsoft.com/office/officeart/2018/2/layout/IconVerticalSolidList"/>
    <dgm:cxn modelId="{7E87194B-C7B8-48E0-B23D-9DCD98FD8C04}" type="presOf" srcId="{7EAAAEAD-AB7A-4022-80B5-14A96DB88CA2}" destId="{31D9BE7C-E7AB-47E9-9B59-D20D6D611BC0}" srcOrd="0" destOrd="0" presId="urn:microsoft.com/office/officeart/2018/2/layout/IconVerticalSolidList"/>
    <dgm:cxn modelId="{01403E6C-BAD2-4342-B680-0E52AA0ACF28}" type="presOf" srcId="{2A63C5E8-680D-4020-BFCB-728ECD400F8D}" destId="{DA94FC4B-CE67-4C50-92F2-7D00BC6D8056}" srcOrd="0" destOrd="0" presId="urn:microsoft.com/office/officeart/2018/2/layout/IconVerticalSolidList"/>
    <dgm:cxn modelId="{F5C8B174-D239-4458-AE1A-348A556CC13A}" srcId="{2A63C5E8-680D-4020-BFCB-728ECD400F8D}" destId="{7EAAAEAD-AB7A-4022-80B5-14A96DB88CA2}" srcOrd="0" destOrd="0" parTransId="{4057EE9A-8129-4465-8CB3-F3BB6DFBD980}" sibTransId="{5A03F4D3-6ECF-4D42-B5CD-E0632C389986}"/>
    <dgm:cxn modelId="{590C7E8F-8A9F-4988-B522-2E111C0C1971}" srcId="{2A63C5E8-680D-4020-BFCB-728ECD400F8D}" destId="{B739B153-2FD2-49BD-867A-B501ED3CD43B}" srcOrd="2" destOrd="0" parTransId="{DA60E843-17F1-4D9D-9190-E5302FA2207B}" sibTransId="{794F70B5-CFD8-45DD-8F36-E476B816CCBB}"/>
    <dgm:cxn modelId="{A67598DC-0918-423A-B9CC-5501AA712A10}" type="presOf" srcId="{5F5BC67F-8C7F-4749-9B82-730452F915CF}" destId="{A52D819C-5EED-46EB-A2CA-C494B3008974}" srcOrd="0" destOrd="0" presId="urn:microsoft.com/office/officeart/2018/2/layout/IconVerticalSolidList"/>
    <dgm:cxn modelId="{6F6FBDFC-E1F0-4EA5-98E5-7304673FBA19}" type="presOf" srcId="{4ACC629B-64FF-4F16-AA79-2B49C43DD08D}" destId="{7B5F2064-FAD4-49DA-B06C-F182653ECCE2}" srcOrd="0" destOrd="0" presId="urn:microsoft.com/office/officeart/2018/2/layout/IconVerticalSolidList"/>
    <dgm:cxn modelId="{2D8B34BD-4A29-414D-98C0-FC9D8D93CAFB}" type="presParOf" srcId="{DA94FC4B-CE67-4C50-92F2-7D00BC6D8056}" destId="{E8330879-8E2C-4FCF-891D-0C6941EDAD60}" srcOrd="0" destOrd="0" presId="urn:microsoft.com/office/officeart/2018/2/layout/IconVerticalSolidList"/>
    <dgm:cxn modelId="{DF15CE06-E591-4D95-8113-385159F3D552}" type="presParOf" srcId="{E8330879-8E2C-4FCF-891D-0C6941EDAD60}" destId="{762ECEB1-1030-466C-888E-6C738A3EEDD1}" srcOrd="0" destOrd="0" presId="urn:microsoft.com/office/officeart/2018/2/layout/IconVerticalSolidList"/>
    <dgm:cxn modelId="{7301E5A2-92FE-427F-8AAC-7AF3B7BC980E}" type="presParOf" srcId="{E8330879-8E2C-4FCF-891D-0C6941EDAD60}" destId="{7FEA4E27-17F1-47C1-B0F4-19D45F9BE543}" srcOrd="1" destOrd="0" presId="urn:microsoft.com/office/officeart/2018/2/layout/IconVerticalSolidList"/>
    <dgm:cxn modelId="{BD2F7EC2-35A5-4A20-8300-7F4B9793EEEE}" type="presParOf" srcId="{E8330879-8E2C-4FCF-891D-0C6941EDAD60}" destId="{DB7C917B-B56C-4FC3-AEF9-7F03231C8075}" srcOrd="2" destOrd="0" presId="urn:microsoft.com/office/officeart/2018/2/layout/IconVerticalSolidList"/>
    <dgm:cxn modelId="{70FC75C5-3B58-4B72-A5F6-AF63651861F6}" type="presParOf" srcId="{E8330879-8E2C-4FCF-891D-0C6941EDAD60}" destId="{31D9BE7C-E7AB-47E9-9B59-D20D6D611BC0}" srcOrd="3" destOrd="0" presId="urn:microsoft.com/office/officeart/2018/2/layout/IconVerticalSolidList"/>
    <dgm:cxn modelId="{B0F2DDA6-45D1-4666-A280-CD2D43E0F5C6}" type="presParOf" srcId="{DA94FC4B-CE67-4C50-92F2-7D00BC6D8056}" destId="{E4887EB9-FCEC-4D95-85DC-087843B59D9C}" srcOrd="1" destOrd="0" presId="urn:microsoft.com/office/officeart/2018/2/layout/IconVerticalSolidList"/>
    <dgm:cxn modelId="{E95BFCA5-BE52-4C0A-8BEA-07985A974A5A}" type="presParOf" srcId="{DA94FC4B-CE67-4C50-92F2-7D00BC6D8056}" destId="{55D18505-DB17-48EA-BD83-C15605AAD9CD}" srcOrd="2" destOrd="0" presId="urn:microsoft.com/office/officeart/2018/2/layout/IconVerticalSolidList"/>
    <dgm:cxn modelId="{858ECBF6-6BD4-4AF8-B33E-ACAA228D7B0E}" type="presParOf" srcId="{55D18505-DB17-48EA-BD83-C15605AAD9CD}" destId="{5ECAD72A-1FFE-4E0C-9A9E-AF89D53E8D82}" srcOrd="0" destOrd="0" presId="urn:microsoft.com/office/officeart/2018/2/layout/IconVerticalSolidList"/>
    <dgm:cxn modelId="{15DA1914-9C13-421F-8840-0128E892AFCC}" type="presParOf" srcId="{55D18505-DB17-48EA-BD83-C15605AAD9CD}" destId="{6DF404E3-64A3-449A-B59D-B34AB1896D9D}" srcOrd="1" destOrd="0" presId="urn:microsoft.com/office/officeart/2018/2/layout/IconVerticalSolidList"/>
    <dgm:cxn modelId="{63C8C1FB-904D-4013-9E58-A2F5D225D4BC}" type="presParOf" srcId="{55D18505-DB17-48EA-BD83-C15605AAD9CD}" destId="{1576B1F7-73E1-4804-A4B3-2877A957B1E8}" srcOrd="2" destOrd="0" presId="urn:microsoft.com/office/officeart/2018/2/layout/IconVerticalSolidList"/>
    <dgm:cxn modelId="{391426AF-CB30-4895-A95C-6FBB3858BBD4}" type="presParOf" srcId="{55D18505-DB17-48EA-BD83-C15605AAD9CD}" destId="{C8B0D256-F942-4A4C-BB20-E6BD35594A92}" srcOrd="3" destOrd="0" presId="urn:microsoft.com/office/officeart/2018/2/layout/IconVerticalSolidList"/>
    <dgm:cxn modelId="{C281A719-F4C4-4A83-AB4C-B6ACD8591C37}" type="presParOf" srcId="{DA94FC4B-CE67-4C50-92F2-7D00BC6D8056}" destId="{B38DE207-9EB1-4E43-9E70-D67A7CD7B6D0}" srcOrd="3" destOrd="0" presId="urn:microsoft.com/office/officeart/2018/2/layout/IconVerticalSolidList"/>
    <dgm:cxn modelId="{F50D5A79-B1B8-40B0-9B49-C1A8C72B5262}" type="presParOf" srcId="{DA94FC4B-CE67-4C50-92F2-7D00BC6D8056}" destId="{B285A51F-9B46-4768-82E2-32D72AD7868E}" srcOrd="4" destOrd="0" presId="urn:microsoft.com/office/officeart/2018/2/layout/IconVerticalSolidList"/>
    <dgm:cxn modelId="{43881F13-7910-45AD-9820-1FA18F3AF30D}" type="presParOf" srcId="{B285A51F-9B46-4768-82E2-32D72AD7868E}" destId="{FD3640B4-16FB-4AEC-8ECB-BC1319C52729}" srcOrd="0" destOrd="0" presId="urn:microsoft.com/office/officeart/2018/2/layout/IconVerticalSolidList"/>
    <dgm:cxn modelId="{E1AB3F1A-51BA-4B4F-B66D-682E4300223B}" type="presParOf" srcId="{B285A51F-9B46-4768-82E2-32D72AD7868E}" destId="{CD61DB17-59C9-4ECA-84FC-C283F9CEC8FA}" srcOrd="1" destOrd="0" presId="urn:microsoft.com/office/officeart/2018/2/layout/IconVerticalSolidList"/>
    <dgm:cxn modelId="{7C1FB448-FCD9-4770-BF22-E12E45C5F631}" type="presParOf" srcId="{B285A51F-9B46-4768-82E2-32D72AD7868E}" destId="{6C46EEBB-5B5A-4860-A0D9-34453B85A48F}" srcOrd="2" destOrd="0" presId="urn:microsoft.com/office/officeart/2018/2/layout/IconVerticalSolidList"/>
    <dgm:cxn modelId="{5E2BACA1-B45B-4D4C-B809-771382C6D493}" type="presParOf" srcId="{B285A51F-9B46-4768-82E2-32D72AD7868E}" destId="{07EE6D14-BE7A-4D93-9D7C-4BB554F8DAEB}" srcOrd="3" destOrd="0" presId="urn:microsoft.com/office/officeart/2018/2/layout/IconVerticalSolidList"/>
    <dgm:cxn modelId="{95249478-A111-4FF8-91C0-1156A4E5A3EA}" type="presParOf" srcId="{DA94FC4B-CE67-4C50-92F2-7D00BC6D8056}" destId="{ACCB17A7-D799-4438-A702-08964AED301F}" srcOrd="5" destOrd="0" presId="urn:microsoft.com/office/officeart/2018/2/layout/IconVerticalSolidList"/>
    <dgm:cxn modelId="{DAEB3B97-F044-4E29-A6D7-2E29FE5A4DFB}" type="presParOf" srcId="{DA94FC4B-CE67-4C50-92F2-7D00BC6D8056}" destId="{46784B02-950A-4C59-991C-5D82FC1FC1A3}" srcOrd="6" destOrd="0" presId="urn:microsoft.com/office/officeart/2018/2/layout/IconVerticalSolidList"/>
    <dgm:cxn modelId="{670CC54B-1B41-4F19-9936-D6C58EA9DFBC}" type="presParOf" srcId="{46784B02-950A-4C59-991C-5D82FC1FC1A3}" destId="{F5581D5E-1015-4106-AF14-437DA3486A2C}" srcOrd="0" destOrd="0" presId="urn:microsoft.com/office/officeart/2018/2/layout/IconVerticalSolidList"/>
    <dgm:cxn modelId="{5268207B-24C6-48C4-BFCB-4AABA9335F8D}" type="presParOf" srcId="{46784B02-950A-4C59-991C-5D82FC1FC1A3}" destId="{1E59D3BB-9A9E-4514-A685-6BA25BC271A0}" srcOrd="1" destOrd="0" presId="urn:microsoft.com/office/officeart/2018/2/layout/IconVerticalSolidList"/>
    <dgm:cxn modelId="{0DFB83F1-4906-4F37-B778-163A821B9976}" type="presParOf" srcId="{46784B02-950A-4C59-991C-5D82FC1FC1A3}" destId="{E74807E0-F757-4319-BAA4-EAEC317AB232}" srcOrd="2" destOrd="0" presId="urn:microsoft.com/office/officeart/2018/2/layout/IconVerticalSolidList"/>
    <dgm:cxn modelId="{DA136017-9AE0-4C6C-97B0-2E14BD57AA15}" type="presParOf" srcId="{46784B02-950A-4C59-991C-5D82FC1FC1A3}" destId="{7B5F2064-FAD4-49DA-B06C-F182653ECCE2}" srcOrd="3" destOrd="0" presId="urn:microsoft.com/office/officeart/2018/2/layout/IconVerticalSolidList"/>
    <dgm:cxn modelId="{8B2FFB3F-2BE4-4BDA-B1F4-B974A80D7E80}" type="presParOf" srcId="{DA94FC4B-CE67-4C50-92F2-7D00BC6D8056}" destId="{2AB6B178-DBEB-4BBC-9ECC-763DBE52D130}" srcOrd="7" destOrd="0" presId="urn:microsoft.com/office/officeart/2018/2/layout/IconVerticalSolidList"/>
    <dgm:cxn modelId="{918A6737-836F-42DC-8C6F-D39E66B6506D}" type="presParOf" srcId="{DA94FC4B-CE67-4C50-92F2-7D00BC6D8056}" destId="{F6E74723-0549-4B47-B817-327E6F17332C}" srcOrd="8" destOrd="0" presId="urn:microsoft.com/office/officeart/2018/2/layout/IconVerticalSolidList"/>
    <dgm:cxn modelId="{B3F1DB81-17A5-4015-9C71-A2F698E4A649}" type="presParOf" srcId="{F6E74723-0549-4B47-B817-327E6F17332C}" destId="{5A4DF44D-FC3C-46B2-9CAC-8B68DCC0A281}" srcOrd="0" destOrd="0" presId="urn:microsoft.com/office/officeart/2018/2/layout/IconVerticalSolidList"/>
    <dgm:cxn modelId="{48D178C4-885C-4EFE-B938-8776B4EC4F63}" type="presParOf" srcId="{F6E74723-0549-4B47-B817-327E6F17332C}" destId="{787CC578-72A5-47B5-A07F-BAD703244715}" srcOrd="1" destOrd="0" presId="urn:microsoft.com/office/officeart/2018/2/layout/IconVerticalSolidList"/>
    <dgm:cxn modelId="{81F1928D-9C98-47D4-8C55-B4EE0AECDCE4}" type="presParOf" srcId="{F6E74723-0549-4B47-B817-327E6F17332C}" destId="{DFE9C322-8933-469B-A2FC-2A93005251AB}" srcOrd="2" destOrd="0" presId="urn:microsoft.com/office/officeart/2018/2/layout/IconVerticalSolidList"/>
    <dgm:cxn modelId="{1AF269BD-68D2-4306-A00B-2B6725751159}" type="presParOf" srcId="{F6E74723-0549-4B47-B817-327E6F17332C}" destId="{A52D819C-5EED-46EB-A2CA-C494B300897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39DC2DF-3DFE-45A7-AFE3-CE93DAEE043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654E61DF-D6A9-458D-836E-95E84316DBE6}">
      <dgm:prSet/>
      <dgm:spPr/>
      <dgm:t>
        <a:bodyPr/>
        <a:lstStyle/>
        <a:p>
          <a:pPr>
            <a:lnSpc>
              <a:spcPct val="100000"/>
            </a:lnSpc>
          </a:pPr>
          <a:r>
            <a:rPr lang="fr-CA" dirty="0"/>
            <a:t>Accident de travail, évènement sans lésion ?</a:t>
          </a:r>
          <a:endParaRPr lang="en-US" dirty="0"/>
        </a:p>
      </dgm:t>
    </dgm:pt>
    <dgm:pt modelId="{1728C4F4-A36C-4908-8FB1-B9201CC7F3DC}" type="parTrans" cxnId="{646CAE88-599D-4BE5-8729-AC7F61F32D88}">
      <dgm:prSet/>
      <dgm:spPr/>
      <dgm:t>
        <a:bodyPr/>
        <a:lstStyle/>
        <a:p>
          <a:endParaRPr lang="en-US"/>
        </a:p>
      </dgm:t>
    </dgm:pt>
    <dgm:pt modelId="{64C7D160-6FD3-4F5F-BD26-FB8CB63B2299}" type="sibTrans" cxnId="{646CAE88-599D-4BE5-8729-AC7F61F32D88}">
      <dgm:prSet/>
      <dgm:spPr/>
      <dgm:t>
        <a:bodyPr/>
        <a:lstStyle/>
        <a:p>
          <a:endParaRPr lang="en-US"/>
        </a:p>
      </dgm:t>
    </dgm:pt>
    <dgm:pt modelId="{8E8CB8C6-3477-4A53-93D5-8C80B889829A}">
      <dgm:prSet/>
      <dgm:spPr/>
      <dgm:t>
        <a:bodyPr/>
        <a:lstStyle/>
        <a:p>
          <a:pPr>
            <a:lnSpc>
              <a:spcPct val="100000"/>
            </a:lnSpc>
          </a:pPr>
          <a:r>
            <a:rPr lang="fr-CA" dirty="0"/>
            <a:t>Le processus </a:t>
          </a:r>
          <a:r>
            <a:rPr lang="fr-CA"/>
            <a:t>médicoadministratif</a:t>
          </a:r>
          <a:r>
            <a:rPr lang="fr-CA" dirty="0"/>
            <a:t> </a:t>
          </a:r>
          <a:endParaRPr lang="en-US" dirty="0"/>
        </a:p>
      </dgm:t>
    </dgm:pt>
    <dgm:pt modelId="{C7DBF406-9B28-4952-A800-DB6CE0BA0F6B}" type="parTrans" cxnId="{87FCBF73-9E04-46BD-848E-03FB510A6226}">
      <dgm:prSet/>
      <dgm:spPr/>
      <dgm:t>
        <a:bodyPr/>
        <a:lstStyle/>
        <a:p>
          <a:endParaRPr lang="en-US"/>
        </a:p>
      </dgm:t>
    </dgm:pt>
    <dgm:pt modelId="{9E225BAD-7C4E-402E-BAC0-B64E409169AD}" type="sibTrans" cxnId="{87FCBF73-9E04-46BD-848E-03FB510A6226}">
      <dgm:prSet/>
      <dgm:spPr/>
      <dgm:t>
        <a:bodyPr/>
        <a:lstStyle/>
        <a:p>
          <a:endParaRPr lang="en-US"/>
        </a:p>
      </dgm:t>
    </dgm:pt>
    <dgm:pt modelId="{68E0DC08-E290-4F47-A8D3-216928EB774F}">
      <dgm:prSet/>
      <dgm:spPr/>
      <dgm:t>
        <a:bodyPr/>
        <a:lstStyle/>
        <a:p>
          <a:pPr>
            <a:lnSpc>
              <a:spcPct val="100000"/>
            </a:lnSpc>
          </a:pPr>
          <a:r>
            <a:rPr lang="fr-CA" dirty="0"/>
            <a:t>Travaux légers, assignation temporaire, retour progressif?</a:t>
          </a:r>
          <a:endParaRPr lang="en-US" dirty="0"/>
        </a:p>
      </dgm:t>
    </dgm:pt>
    <dgm:pt modelId="{47FBE288-DB7F-44B1-8677-035A16E97CD5}" type="parTrans" cxnId="{8F1059C7-AC14-416A-8CE7-AABF505A1A2F}">
      <dgm:prSet/>
      <dgm:spPr/>
      <dgm:t>
        <a:bodyPr/>
        <a:lstStyle/>
        <a:p>
          <a:endParaRPr lang="en-US"/>
        </a:p>
      </dgm:t>
    </dgm:pt>
    <dgm:pt modelId="{8A4695BD-2594-4296-9156-C0E05BDBBE90}" type="sibTrans" cxnId="{8F1059C7-AC14-416A-8CE7-AABF505A1A2F}">
      <dgm:prSet/>
      <dgm:spPr/>
      <dgm:t>
        <a:bodyPr/>
        <a:lstStyle/>
        <a:p>
          <a:endParaRPr lang="en-US"/>
        </a:p>
      </dgm:t>
    </dgm:pt>
    <dgm:pt modelId="{2535CD5D-58E8-47E0-A7D2-5B04D18A4BAF}">
      <dgm:prSet/>
      <dgm:spPr/>
      <dgm:t>
        <a:bodyPr/>
        <a:lstStyle/>
        <a:p>
          <a:pPr>
            <a:lnSpc>
              <a:spcPct val="100000"/>
            </a:lnSpc>
          </a:pPr>
          <a:r>
            <a:rPr lang="fr-CA" dirty="0"/>
            <a:t>Le retour au poste de travail après un évènement </a:t>
          </a:r>
          <a:endParaRPr lang="en-US" dirty="0"/>
        </a:p>
      </dgm:t>
    </dgm:pt>
    <dgm:pt modelId="{DA2A483C-EB1A-4122-BD04-E52C01E48803}" type="parTrans" cxnId="{32B9831E-C117-4DA6-8463-398696A82CE7}">
      <dgm:prSet/>
      <dgm:spPr/>
      <dgm:t>
        <a:bodyPr/>
        <a:lstStyle/>
        <a:p>
          <a:endParaRPr lang="en-US"/>
        </a:p>
      </dgm:t>
    </dgm:pt>
    <dgm:pt modelId="{818BD992-CD01-4605-B890-F21AD60841FA}" type="sibTrans" cxnId="{32B9831E-C117-4DA6-8463-398696A82CE7}">
      <dgm:prSet/>
      <dgm:spPr/>
      <dgm:t>
        <a:bodyPr/>
        <a:lstStyle/>
        <a:p>
          <a:endParaRPr lang="en-US"/>
        </a:p>
      </dgm:t>
    </dgm:pt>
    <dgm:pt modelId="{346DC9EA-E38B-4A51-8286-930C18E4246F}" type="pres">
      <dgm:prSet presAssocID="{D39DC2DF-3DFE-45A7-AFE3-CE93DAEE043E}" presName="root" presStyleCnt="0">
        <dgm:presLayoutVars>
          <dgm:dir/>
          <dgm:resizeHandles val="exact"/>
        </dgm:presLayoutVars>
      </dgm:prSet>
      <dgm:spPr/>
    </dgm:pt>
    <dgm:pt modelId="{B70AAB6B-4133-42AE-919F-D333E1B95B6C}" type="pres">
      <dgm:prSet presAssocID="{654E61DF-D6A9-458D-836E-95E84316DBE6}" presName="compNode" presStyleCnt="0"/>
      <dgm:spPr/>
    </dgm:pt>
    <dgm:pt modelId="{294C1B2E-D4B2-4C70-B74F-33B45E02299E}" type="pres">
      <dgm:prSet presAssocID="{654E61DF-D6A9-458D-836E-95E84316DBE6}" presName="bgRect" presStyleLbl="bgShp" presStyleIdx="0" presStyleCnt="4"/>
      <dgm:spPr/>
    </dgm:pt>
    <dgm:pt modelId="{ADAED63C-A8CF-4A8F-A727-7E45D0B02C08}" type="pres">
      <dgm:prSet presAssocID="{654E61DF-D6A9-458D-836E-95E84316DBE6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mbulance"/>
        </a:ext>
      </dgm:extLst>
    </dgm:pt>
    <dgm:pt modelId="{FE3D4EF4-0B20-462C-8B6B-BCAF77209485}" type="pres">
      <dgm:prSet presAssocID="{654E61DF-D6A9-458D-836E-95E84316DBE6}" presName="spaceRect" presStyleCnt="0"/>
      <dgm:spPr/>
    </dgm:pt>
    <dgm:pt modelId="{2C709EB3-CD27-48DF-9953-4A93F1062CE0}" type="pres">
      <dgm:prSet presAssocID="{654E61DF-D6A9-458D-836E-95E84316DBE6}" presName="parTx" presStyleLbl="revTx" presStyleIdx="0" presStyleCnt="4" custLinFactNeighborX="186">
        <dgm:presLayoutVars>
          <dgm:chMax val="0"/>
          <dgm:chPref val="0"/>
        </dgm:presLayoutVars>
      </dgm:prSet>
      <dgm:spPr/>
    </dgm:pt>
    <dgm:pt modelId="{BDEB0088-5130-4965-B8E4-A2B1363796E8}" type="pres">
      <dgm:prSet presAssocID="{64C7D160-6FD3-4F5F-BD26-FB8CB63B2299}" presName="sibTrans" presStyleCnt="0"/>
      <dgm:spPr/>
    </dgm:pt>
    <dgm:pt modelId="{F4D576B6-D1A1-4B15-B0A0-74BE99088EDF}" type="pres">
      <dgm:prSet presAssocID="{8E8CB8C6-3477-4A53-93D5-8C80B889829A}" presName="compNode" presStyleCnt="0"/>
      <dgm:spPr/>
    </dgm:pt>
    <dgm:pt modelId="{529529D4-7B18-4EB8-A42E-EADFDBF45A8C}" type="pres">
      <dgm:prSet presAssocID="{8E8CB8C6-3477-4A53-93D5-8C80B889829A}" presName="bgRect" presStyleLbl="bgShp" presStyleIdx="1" presStyleCnt="4"/>
      <dgm:spPr/>
    </dgm:pt>
    <dgm:pt modelId="{48D4A523-9193-4CB0-818E-A40A09E70DED}" type="pres">
      <dgm:prSet presAssocID="{8E8CB8C6-3477-4A53-93D5-8C80B889829A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iérarchie"/>
        </a:ext>
      </dgm:extLst>
    </dgm:pt>
    <dgm:pt modelId="{A8FC2211-AA09-4EAD-843F-AFD0041C347C}" type="pres">
      <dgm:prSet presAssocID="{8E8CB8C6-3477-4A53-93D5-8C80B889829A}" presName="spaceRect" presStyleCnt="0"/>
      <dgm:spPr/>
    </dgm:pt>
    <dgm:pt modelId="{FCFB6B64-8F75-411F-AB6D-277E2FB5B553}" type="pres">
      <dgm:prSet presAssocID="{8E8CB8C6-3477-4A53-93D5-8C80B889829A}" presName="parTx" presStyleLbl="revTx" presStyleIdx="1" presStyleCnt="4">
        <dgm:presLayoutVars>
          <dgm:chMax val="0"/>
          <dgm:chPref val="0"/>
        </dgm:presLayoutVars>
      </dgm:prSet>
      <dgm:spPr/>
    </dgm:pt>
    <dgm:pt modelId="{3502DA2E-B765-48C6-92F9-FD4A3B9FE943}" type="pres">
      <dgm:prSet presAssocID="{9E225BAD-7C4E-402E-BAC0-B64E409169AD}" presName="sibTrans" presStyleCnt="0"/>
      <dgm:spPr/>
    </dgm:pt>
    <dgm:pt modelId="{A3F8067C-AD21-490C-AD98-731A72166C1A}" type="pres">
      <dgm:prSet presAssocID="{68E0DC08-E290-4F47-A8D3-216928EB774F}" presName="compNode" presStyleCnt="0"/>
      <dgm:spPr/>
    </dgm:pt>
    <dgm:pt modelId="{E30A65A9-8E34-4BD2-B38B-FE549DAAB948}" type="pres">
      <dgm:prSet presAssocID="{68E0DC08-E290-4F47-A8D3-216928EB774F}" presName="bgRect" presStyleLbl="bgShp" presStyleIdx="2" presStyleCnt="4"/>
      <dgm:spPr/>
    </dgm:pt>
    <dgm:pt modelId="{703CCE8F-CB8B-47B5-9734-C017F96B6413}" type="pres">
      <dgm:prSet presAssocID="{68E0DC08-E290-4F47-A8D3-216928EB774F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ôpital"/>
        </a:ext>
      </dgm:extLst>
    </dgm:pt>
    <dgm:pt modelId="{3E3298C6-55E1-4336-ADA4-76E5464D5665}" type="pres">
      <dgm:prSet presAssocID="{68E0DC08-E290-4F47-A8D3-216928EB774F}" presName="spaceRect" presStyleCnt="0"/>
      <dgm:spPr/>
    </dgm:pt>
    <dgm:pt modelId="{F5BFB463-B80D-4745-8A61-AD18F7680ED2}" type="pres">
      <dgm:prSet presAssocID="{68E0DC08-E290-4F47-A8D3-216928EB774F}" presName="parTx" presStyleLbl="revTx" presStyleIdx="2" presStyleCnt="4">
        <dgm:presLayoutVars>
          <dgm:chMax val="0"/>
          <dgm:chPref val="0"/>
        </dgm:presLayoutVars>
      </dgm:prSet>
      <dgm:spPr/>
    </dgm:pt>
    <dgm:pt modelId="{CB38E5CA-A135-45B4-81A8-B846A411B445}" type="pres">
      <dgm:prSet presAssocID="{8A4695BD-2594-4296-9156-C0E05BDBBE90}" presName="sibTrans" presStyleCnt="0"/>
      <dgm:spPr/>
    </dgm:pt>
    <dgm:pt modelId="{A75143DE-E09B-43B0-B348-5A74EE1DBF97}" type="pres">
      <dgm:prSet presAssocID="{2535CD5D-58E8-47E0-A7D2-5B04D18A4BAF}" presName="compNode" presStyleCnt="0"/>
      <dgm:spPr/>
    </dgm:pt>
    <dgm:pt modelId="{5677081C-19EA-461A-9A47-BD76357244B3}" type="pres">
      <dgm:prSet presAssocID="{2535CD5D-58E8-47E0-A7D2-5B04D18A4BAF}" presName="bgRect" presStyleLbl="bgShp" presStyleIdx="3" presStyleCnt="4"/>
      <dgm:spPr/>
    </dgm:pt>
    <dgm:pt modelId="{1ACDF7EF-0A1F-46C3-8D52-F2E171D2D6AF}" type="pres">
      <dgm:prSet presAssocID="{2535CD5D-58E8-47E0-A7D2-5B04D18A4BAF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EADDCC9C-E019-4A64-89C4-77EA43C70B56}" type="pres">
      <dgm:prSet presAssocID="{2535CD5D-58E8-47E0-A7D2-5B04D18A4BAF}" presName="spaceRect" presStyleCnt="0"/>
      <dgm:spPr/>
    </dgm:pt>
    <dgm:pt modelId="{70590521-443A-49C7-9ECF-32FF7812C2FB}" type="pres">
      <dgm:prSet presAssocID="{2535CD5D-58E8-47E0-A7D2-5B04D18A4BAF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0F68181E-EDE4-44FA-A9DB-1E0C7152F2C4}" type="presOf" srcId="{8E8CB8C6-3477-4A53-93D5-8C80B889829A}" destId="{FCFB6B64-8F75-411F-AB6D-277E2FB5B553}" srcOrd="0" destOrd="0" presId="urn:microsoft.com/office/officeart/2018/2/layout/IconVerticalSolidList"/>
    <dgm:cxn modelId="{32B9831E-C117-4DA6-8463-398696A82CE7}" srcId="{D39DC2DF-3DFE-45A7-AFE3-CE93DAEE043E}" destId="{2535CD5D-58E8-47E0-A7D2-5B04D18A4BAF}" srcOrd="3" destOrd="0" parTransId="{DA2A483C-EB1A-4122-BD04-E52C01E48803}" sibTransId="{818BD992-CD01-4605-B890-F21AD60841FA}"/>
    <dgm:cxn modelId="{7A171828-69A4-4B4F-8FAC-0140957BBA61}" type="presOf" srcId="{68E0DC08-E290-4F47-A8D3-216928EB774F}" destId="{F5BFB463-B80D-4745-8A61-AD18F7680ED2}" srcOrd="0" destOrd="0" presId="urn:microsoft.com/office/officeart/2018/2/layout/IconVerticalSolidList"/>
    <dgm:cxn modelId="{C8FE7542-8BB1-47BE-B6F7-27AACD30A5E9}" type="presOf" srcId="{2535CD5D-58E8-47E0-A7D2-5B04D18A4BAF}" destId="{70590521-443A-49C7-9ECF-32FF7812C2FB}" srcOrd="0" destOrd="0" presId="urn:microsoft.com/office/officeart/2018/2/layout/IconVerticalSolidList"/>
    <dgm:cxn modelId="{87FCBF73-9E04-46BD-848E-03FB510A6226}" srcId="{D39DC2DF-3DFE-45A7-AFE3-CE93DAEE043E}" destId="{8E8CB8C6-3477-4A53-93D5-8C80B889829A}" srcOrd="1" destOrd="0" parTransId="{C7DBF406-9B28-4952-A800-DB6CE0BA0F6B}" sibTransId="{9E225BAD-7C4E-402E-BAC0-B64E409169AD}"/>
    <dgm:cxn modelId="{646CAE88-599D-4BE5-8729-AC7F61F32D88}" srcId="{D39DC2DF-3DFE-45A7-AFE3-CE93DAEE043E}" destId="{654E61DF-D6A9-458D-836E-95E84316DBE6}" srcOrd="0" destOrd="0" parTransId="{1728C4F4-A36C-4908-8FB1-B9201CC7F3DC}" sibTransId="{64C7D160-6FD3-4F5F-BD26-FB8CB63B2299}"/>
    <dgm:cxn modelId="{730C368E-DB45-4573-8A05-D7C4660FE2E3}" type="presOf" srcId="{654E61DF-D6A9-458D-836E-95E84316DBE6}" destId="{2C709EB3-CD27-48DF-9953-4A93F1062CE0}" srcOrd="0" destOrd="0" presId="urn:microsoft.com/office/officeart/2018/2/layout/IconVerticalSolidList"/>
    <dgm:cxn modelId="{8F1059C7-AC14-416A-8CE7-AABF505A1A2F}" srcId="{D39DC2DF-3DFE-45A7-AFE3-CE93DAEE043E}" destId="{68E0DC08-E290-4F47-A8D3-216928EB774F}" srcOrd="2" destOrd="0" parTransId="{47FBE288-DB7F-44B1-8677-035A16E97CD5}" sibTransId="{8A4695BD-2594-4296-9156-C0E05BDBBE90}"/>
    <dgm:cxn modelId="{0D62D5C7-4624-4A46-9F66-E7873FA92D3B}" type="presOf" srcId="{D39DC2DF-3DFE-45A7-AFE3-CE93DAEE043E}" destId="{346DC9EA-E38B-4A51-8286-930C18E4246F}" srcOrd="0" destOrd="0" presId="urn:microsoft.com/office/officeart/2018/2/layout/IconVerticalSolidList"/>
    <dgm:cxn modelId="{893162CD-124E-41FD-9FE8-2AEE701421F4}" type="presParOf" srcId="{346DC9EA-E38B-4A51-8286-930C18E4246F}" destId="{B70AAB6B-4133-42AE-919F-D333E1B95B6C}" srcOrd="0" destOrd="0" presId="urn:microsoft.com/office/officeart/2018/2/layout/IconVerticalSolidList"/>
    <dgm:cxn modelId="{F7810E77-A624-4D53-95B6-A11D227BBEDC}" type="presParOf" srcId="{B70AAB6B-4133-42AE-919F-D333E1B95B6C}" destId="{294C1B2E-D4B2-4C70-B74F-33B45E02299E}" srcOrd="0" destOrd="0" presId="urn:microsoft.com/office/officeart/2018/2/layout/IconVerticalSolidList"/>
    <dgm:cxn modelId="{405C3936-9B8A-46E7-A377-4EA0A60F60D2}" type="presParOf" srcId="{B70AAB6B-4133-42AE-919F-D333E1B95B6C}" destId="{ADAED63C-A8CF-4A8F-A727-7E45D0B02C08}" srcOrd="1" destOrd="0" presId="urn:microsoft.com/office/officeart/2018/2/layout/IconVerticalSolidList"/>
    <dgm:cxn modelId="{783ABDA8-5FBB-4B82-B128-8DF5B8266AE8}" type="presParOf" srcId="{B70AAB6B-4133-42AE-919F-D333E1B95B6C}" destId="{FE3D4EF4-0B20-462C-8B6B-BCAF77209485}" srcOrd="2" destOrd="0" presId="urn:microsoft.com/office/officeart/2018/2/layout/IconVerticalSolidList"/>
    <dgm:cxn modelId="{28AC4F18-F2EE-4AA3-88A3-A5F4F701DF9E}" type="presParOf" srcId="{B70AAB6B-4133-42AE-919F-D333E1B95B6C}" destId="{2C709EB3-CD27-48DF-9953-4A93F1062CE0}" srcOrd="3" destOrd="0" presId="urn:microsoft.com/office/officeart/2018/2/layout/IconVerticalSolidList"/>
    <dgm:cxn modelId="{20925FD4-F766-4295-ADD8-D12BDB0C3F5D}" type="presParOf" srcId="{346DC9EA-E38B-4A51-8286-930C18E4246F}" destId="{BDEB0088-5130-4965-B8E4-A2B1363796E8}" srcOrd="1" destOrd="0" presId="urn:microsoft.com/office/officeart/2018/2/layout/IconVerticalSolidList"/>
    <dgm:cxn modelId="{0299E5FE-78D2-4A1A-974E-81232071FEB8}" type="presParOf" srcId="{346DC9EA-E38B-4A51-8286-930C18E4246F}" destId="{F4D576B6-D1A1-4B15-B0A0-74BE99088EDF}" srcOrd="2" destOrd="0" presId="urn:microsoft.com/office/officeart/2018/2/layout/IconVerticalSolidList"/>
    <dgm:cxn modelId="{4F8B9448-476B-4EEA-BEEB-6D0380B4DD3B}" type="presParOf" srcId="{F4D576B6-D1A1-4B15-B0A0-74BE99088EDF}" destId="{529529D4-7B18-4EB8-A42E-EADFDBF45A8C}" srcOrd="0" destOrd="0" presId="urn:microsoft.com/office/officeart/2018/2/layout/IconVerticalSolidList"/>
    <dgm:cxn modelId="{6112D9C0-F6C5-47C7-8C81-8C5B4A66FBFB}" type="presParOf" srcId="{F4D576B6-D1A1-4B15-B0A0-74BE99088EDF}" destId="{48D4A523-9193-4CB0-818E-A40A09E70DED}" srcOrd="1" destOrd="0" presId="urn:microsoft.com/office/officeart/2018/2/layout/IconVerticalSolidList"/>
    <dgm:cxn modelId="{D7189173-53F2-48F1-85E1-CBEDE750EC06}" type="presParOf" srcId="{F4D576B6-D1A1-4B15-B0A0-74BE99088EDF}" destId="{A8FC2211-AA09-4EAD-843F-AFD0041C347C}" srcOrd="2" destOrd="0" presId="urn:microsoft.com/office/officeart/2018/2/layout/IconVerticalSolidList"/>
    <dgm:cxn modelId="{1753CF01-376A-4A1D-B3DE-E20753D050DC}" type="presParOf" srcId="{F4D576B6-D1A1-4B15-B0A0-74BE99088EDF}" destId="{FCFB6B64-8F75-411F-AB6D-277E2FB5B553}" srcOrd="3" destOrd="0" presId="urn:microsoft.com/office/officeart/2018/2/layout/IconVerticalSolidList"/>
    <dgm:cxn modelId="{16B3B42E-AA72-4EEE-A242-2B0A826F9E26}" type="presParOf" srcId="{346DC9EA-E38B-4A51-8286-930C18E4246F}" destId="{3502DA2E-B765-48C6-92F9-FD4A3B9FE943}" srcOrd="3" destOrd="0" presId="urn:microsoft.com/office/officeart/2018/2/layout/IconVerticalSolidList"/>
    <dgm:cxn modelId="{E3AAED8D-A333-4852-9DFB-F328F5AC8822}" type="presParOf" srcId="{346DC9EA-E38B-4A51-8286-930C18E4246F}" destId="{A3F8067C-AD21-490C-AD98-731A72166C1A}" srcOrd="4" destOrd="0" presId="urn:microsoft.com/office/officeart/2018/2/layout/IconVerticalSolidList"/>
    <dgm:cxn modelId="{54A2DD1C-263B-4BFA-8A32-FA119670D14F}" type="presParOf" srcId="{A3F8067C-AD21-490C-AD98-731A72166C1A}" destId="{E30A65A9-8E34-4BD2-B38B-FE549DAAB948}" srcOrd="0" destOrd="0" presId="urn:microsoft.com/office/officeart/2018/2/layout/IconVerticalSolidList"/>
    <dgm:cxn modelId="{538F2F9D-F91A-4548-9A30-5094349369E3}" type="presParOf" srcId="{A3F8067C-AD21-490C-AD98-731A72166C1A}" destId="{703CCE8F-CB8B-47B5-9734-C017F96B6413}" srcOrd="1" destOrd="0" presId="urn:microsoft.com/office/officeart/2018/2/layout/IconVerticalSolidList"/>
    <dgm:cxn modelId="{28F9A821-CE4E-43FA-84D0-61614511F4F2}" type="presParOf" srcId="{A3F8067C-AD21-490C-AD98-731A72166C1A}" destId="{3E3298C6-55E1-4336-ADA4-76E5464D5665}" srcOrd="2" destOrd="0" presId="urn:microsoft.com/office/officeart/2018/2/layout/IconVerticalSolidList"/>
    <dgm:cxn modelId="{D0C92DD8-32C9-4CCB-9FB4-B0AFC1063AEE}" type="presParOf" srcId="{A3F8067C-AD21-490C-AD98-731A72166C1A}" destId="{F5BFB463-B80D-4745-8A61-AD18F7680ED2}" srcOrd="3" destOrd="0" presId="urn:microsoft.com/office/officeart/2018/2/layout/IconVerticalSolidList"/>
    <dgm:cxn modelId="{7FAA3C62-A442-4679-BDFF-D44868C5EBDC}" type="presParOf" srcId="{346DC9EA-E38B-4A51-8286-930C18E4246F}" destId="{CB38E5CA-A135-45B4-81A8-B846A411B445}" srcOrd="5" destOrd="0" presId="urn:microsoft.com/office/officeart/2018/2/layout/IconVerticalSolidList"/>
    <dgm:cxn modelId="{8C45D706-B504-462B-9BD7-468B9D3D2528}" type="presParOf" srcId="{346DC9EA-E38B-4A51-8286-930C18E4246F}" destId="{A75143DE-E09B-43B0-B348-5A74EE1DBF97}" srcOrd="6" destOrd="0" presId="urn:microsoft.com/office/officeart/2018/2/layout/IconVerticalSolidList"/>
    <dgm:cxn modelId="{CA06D6B2-6960-4362-B904-1799FAC1E234}" type="presParOf" srcId="{A75143DE-E09B-43B0-B348-5A74EE1DBF97}" destId="{5677081C-19EA-461A-9A47-BD76357244B3}" srcOrd="0" destOrd="0" presId="urn:microsoft.com/office/officeart/2018/2/layout/IconVerticalSolidList"/>
    <dgm:cxn modelId="{9FAA6CAE-D84F-467E-B2FE-24B67DACD8CB}" type="presParOf" srcId="{A75143DE-E09B-43B0-B348-5A74EE1DBF97}" destId="{1ACDF7EF-0A1F-46C3-8D52-F2E171D2D6AF}" srcOrd="1" destOrd="0" presId="urn:microsoft.com/office/officeart/2018/2/layout/IconVerticalSolidList"/>
    <dgm:cxn modelId="{815F4235-39C0-4BC1-851F-CF1634E5E2F9}" type="presParOf" srcId="{A75143DE-E09B-43B0-B348-5A74EE1DBF97}" destId="{EADDCC9C-E019-4A64-89C4-77EA43C70B56}" srcOrd="2" destOrd="0" presId="urn:microsoft.com/office/officeart/2018/2/layout/IconVerticalSolidList"/>
    <dgm:cxn modelId="{1D6855EC-7D14-4DFD-8EA7-43B65BEAEE4B}" type="presParOf" srcId="{A75143DE-E09B-43B0-B348-5A74EE1DBF97}" destId="{70590521-443A-49C7-9ECF-32FF7812C2F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907703-2BAC-4919-AB32-AE2A2DCF441B}">
      <dsp:nvSpPr>
        <dsp:cNvPr id="0" name=""/>
        <dsp:cNvSpPr/>
      </dsp:nvSpPr>
      <dsp:spPr>
        <a:xfrm>
          <a:off x="0" y="0"/>
          <a:ext cx="6656769" cy="113124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600" kern="1200" dirty="0"/>
            <a:t>Quels risques pour la santé et la sécurité dans les centres jeunesse ?</a:t>
          </a:r>
          <a:endParaRPr lang="fr-CA" sz="2600" kern="1200" dirty="0">
            <a:solidFill>
              <a:schemeClr val="bg2"/>
            </a:solidFill>
          </a:endParaRPr>
        </a:p>
      </dsp:txBody>
      <dsp:txXfrm>
        <a:off x="55223" y="55223"/>
        <a:ext cx="6546323" cy="1020797"/>
      </dsp:txXfrm>
    </dsp:sp>
    <dsp:sp modelId="{457477EE-B294-4ABD-B131-A65794819D2D}">
      <dsp:nvSpPr>
        <dsp:cNvPr id="0" name=""/>
        <dsp:cNvSpPr/>
      </dsp:nvSpPr>
      <dsp:spPr>
        <a:xfrm>
          <a:off x="0" y="2415517"/>
          <a:ext cx="6656769" cy="1131243"/>
        </a:xfrm>
        <a:prstGeom prst="roundRect">
          <a:avLst/>
        </a:prstGeom>
        <a:gradFill rotWithShape="0">
          <a:gsLst>
            <a:gs pos="0">
              <a:schemeClr val="accent2">
                <a:hueOff val="-2188608"/>
                <a:satOff val="-1975"/>
                <a:lumOff val="-44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2">
                <a:hueOff val="-2188608"/>
                <a:satOff val="-1975"/>
                <a:lumOff val="-44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600" kern="1200" dirty="0"/>
            <a:t>La violence et l’agressivité : un défi ? </a:t>
          </a:r>
        </a:p>
      </dsp:txBody>
      <dsp:txXfrm>
        <a:off x="55223" y="2470740"/>
        <a:ext cx="6546323" cy="1020797"/>
      </dsp:txXfrm>
    </dsp:sp>
    <dsp:sp modelId="{98E8B409-C0D1-4841-B389-8A6F26C1E6D3}">
      <dsp:nvSpPr>
        <dsp:cNvPr id="0" name=""/>
        <dsp:cNvSpPr/>
      </dsp:nvSpPr>
      <dsp:spPr>
        <a:xfrm>
          <a:off x="0" y="1256559"/>
          <a:ext cx="6656769" cy="1131243"/>
        </a:xfrm>
        <a:prstGeom prst="roundRect">
          <a:avLst/>
        </a:prstGeom>
        <a:gradFill rotWithShape="0">
          <a:gsLst>
            <a:gs pos="0">
              <a:schemeClr val="accent2">
                <a:hueOff val="-4377215"/>
                <a:satOff val="-3950"/>
                <a:lumOff val="-881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2">
                <a:hueOff val="-4377215"/>
                <a:satOff val="-3950"/>
                <a:lumOff val="-881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600" kern="1200" dirty="0">
              <a:solidFill>
                <a:schemeClr val="tx2">
                  <a:lumMod val="60000"/>
                  <a:lumOff val="40000"/>
                </a:schemeClr>
              </a:solidFill>
            </a:rPr>
            <a:t>Qui s’en occupe ?</a:t>
          </a:r>
        </a:p>
      </dsp:txBody>
      <dsp:txXfrm>
        <a:off x="55223" y="1311782"/>
        <a:ext cx="6546323" cy="1020797"/>
      </dsp:txXfrm>
    </dsp:sp>
    <dsp:sp modelId="{6A5D9879-1896-4C65-95D3-C7D5444BA58C}">
      <dsp:nvSpPr>
        <dsp:cNvPr id="0" name=""/>
        <dsp:cNvSpPr/>
      </dsp:nvSpPr>
      <dsp:spPr>
        <a:xfrm>
          <a:off x="0" y="3753456"/>
          <a:ext cx="6656769" cy="1131243"/>
        </a:xfrm>
        <a:prstGeom prst="roundRect">
          <a:avLst/>
        </a:prstGeom>
        <a:gradFill rotWithShape="0">
          <a:gsLst>
            <a:gs pos="0">
              <a:schemeClr val="accent2">
                <a:hueOff val="-6565823"/>
                <a:satOff val="-5925"/>
                <a:lumOff val="-1321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2">
                <a:hueOff val="-6565823"/>
                <a:satOff val="-5925"/>
                <a:lumOff val="-1321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600" kern="1200" dirty="0">
              <a:solidFill>
                <a:srgbClr val="002060"/>
              </a:solidFill>
            </a:rPr>
            <a:t>La déclaration, un outil de prévention ?</a:t>
          </a:r>
        </a:p>
      </dsp:txBody>
      <dsp:txXfrm>
        <a:off x="55223" y="3808679"/>
        <a:ext cx="6546323" cy="1020797"/>
      </dsp:txXfrm>
    </dsp:sp>
    <dsp:sp modelId="{1A8637AD-EC82-451E-815D-4CD23B58DECD}">
      <dsp:nvSpPr>
        <dsp:cNvPr id="0" name=""/>
        <dsp:cNvSpPr/>
      </dsp:nvSpPr>
      <dsp:spPr>
        <a:xfrm>
          <a:off x="0" y="4927869"/>
          <a:ext cx="6656769" cy="1131243"/>
        </a:xfrm>
        <a:prstGeom prst="roundRect">
          <a:avLst/>
        </a:prstGeom>
        <a:gradFill rotWithShape="0">
          <a:gsLst>
            <a:gs pos="0">
              <a:schemeClr val="accent2">
                <a:hueOff val="-8754431"/>
                <a:satOff val="-7900"/>
                <a:lumOff val="-1762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2">
                <a:hueOff val="-8754431"/>
                <a:satOff val="-7900"/>
                <a:lumOff val="-1762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600" kern="1200" dirty="0"/>
            <a:t>Après un accident de travail ou un évènement, quelle est la suite ?</a:t>
          </a:r>
        </a:p>
      </dsp:txBody>
      <dsp:txXfrm>
        <a:off x="55223" y="4983092"/>
        <a:ext cx="6546323" cy="10207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1F23AD-B091-4EF9-83B9-D43E1282CFEE}">
      <dsp:nvSpPr>
        <dsp:cNvPr id="0" name=""/>
        <dsp:cNvSpPr/>
      </dsp:nvSpPr>
      <dsp:spPr>
        <a:xfrm>
          <a:off x="0" y="80805"/>
          <a:ext cx="2686347" cy="161180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Troubles </a:t>
          </a:r>
          <a:r>
            <a:rPr lang="en-US" sz="1900" kern="1200" dirty="0" err="1"/>
            <a:t>msuculosquelettiques</a:t>
          </a:r>
          <a:endParaRPr lang="en-US" sz="1900" kern="1200" dirty="0"/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(TMS) </a:t>
          </a:r>
        </a:p>
      </dsp:txBody>
      <dsp:txXfrm>
        <a:off x="0" y="80805"/>
        <a:ext cx="2686347" cy="1611808"/>
      </dsp:txXfrm>
    </dsp:sp>
    <dsp:sp modelId="{C7C8C0E8-822E-4607-A925-F2976064ED9C}">
      <dsp:nvSpPr>
        <dsp:cNvPr id="0" name=""/>
        <dsp:cNvSpPr/>
      </dsp:nvSpPr>
      <dsp:spPr>
        <a:xfrm>
          <a:off x="2954982" y="108238"/>
          <a:ext cx="2686347" cy="1611808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Violence physique </a:t>
          </a:r>
        </a:p>
      </dsp:txBody>
      <dsp:txXfrm>
        <a:off x="2954982" y="108238"/>
        <a:ext cx="2686347" cy="1611808"/>
      </dsp:txXfrm>
    </dsp:sp>
    <dsp:sp modelId="{27257F53-047E-4B84-BFFB-5EF6C3625669}">
      <dsp:nvSpPr>
        <dsp:cNvPr id="0" name=""/>
        <dsp:cNvSpPr/>
      </dsp:nvSpPr>
      <dsp:spPr>
        <a:xfrm>
          <a:off x="5909964" y="108238"/>
          <a:ext cx="2686347" cy="161180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Violence verbale  </a:t>
          </a:r>
        </a:p>
      </dsp:txBody>
      <dsp:txXfrm>
        <a:off x="5909964" y="108238"/>
        <a:ext cx="2686347" cy="1611808"/>
      </dsp:txXfrm>
    </dsp:sp>
    <dsp:sp modelId="{D8404873-BC71-4F18-8D50-E920B44938E2}">
      <dsp:nvSpPr>
        <dsp:cNvPr id="0" name=""/>
        <dsp:cNvSpPr/>
      </dsp:nvSpPr>
      <dsp:spPr>
        <a:xfrm>
          <a:off x="0" y="1988681"/>
          <a:ext cx="2686347" cy="161180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Risques</a:t>
          </a:r>
          <a:r>
            <a:rPr lang="en-US" sz="1900" kern="1200" dirty="0"/>
            <a:t> </a:t>
          </a:r>
          <a:r>
            <a:rPr lang="en-US" sz="1900" kern="1200" dirty="0" err="1"/>
            <a:t>psychosiciaux</a:t>
          </a:r>
          <a:r>
            <a:rPr lang="en-US" sz="1900" kern="1200" dirty="0"/>
            <a:t> (RPS) </a:t>
          </a:r>
        </a:p>
      </dsp:txBody>
      <dsp:txXfrm>
        <a:off x="0" y="1988681"/>
        <a:ext cx="2686347" cy="1611808"/>
      </dsp:txXfrm>
    </dsp:sp>
    <dsp:sp modelId="{0472F031-DA0A-4AEE-B8B1-62DA32A6ED3E}">
      <dsp:nvSpPr>
        <dsp:cNvPr id="0" name=""/>
        <dsp:cNvSpPr/>
      </dsp:nvSpPr>
      <dsp:spPr>
        <a:xfrm>
          <a:off x="2964115" y="2074816"/>
          <a:ext cx="2686347" cy="1611808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Contraintes</a:t>
          </a:r>
          <a:r>
            <a:rPr lang="en-US" sz="1900" kern="1200" dirty="0"/>
            <a:t> </a:t>
          </a:r>
          <a:r>
            <a:rPr lang="en-US" sz="1900" kern="1200" dirty="0" err="1"/>
            <a:t>organisationnelles</a:t>
          </a:r>
          <a:endParaRPr lang="en-US" sz="1900" kern="1200" dirty="0"/>
        </a:p>
      </dsp:txBody>
      <dsp:txXfrm>
        <a:off x="2964115" y="2074816"/>
        <a:ext cx="2686347" cy="1611808"/>
      </dsp:txXfrm>
    </dsp:sp>
    <dsp:sp modelId="{3C9155B0-E306-4B5B-9585-58F040D3FBA1}">
      <dsp:nvSpPr>
        <dsp:cNvPr id="0" name=""/>
        <dsp:cNvSpPr/>
      </dsp:nvSpPr>
      <dsp:spPr>
        <a:xfrm>
          <a:off x="5909964" y="1988681"/>
          <a:ext cx="2686347" cy="161180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Autres</a:t>
          </a:r>
          <a:r>
            <a:rPr lang="en-US" sz="1900" kern="1200" dirty="0"/>
            <a:t> ?</a:t>
          </a:r>
        </a:p>
      </dsp:txBody>
      <dsp:txXfrm>
        <a:off x="5909964" y="1988681"/>
        <a:ext cx="2686347" cy="161180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1F23AD-B091-4EF9-83B9-D43E1282CFEE}">
      <dsp:nvSpPr>
        <dsp:cNvPr id="0" name=""/>
        <dsp:cNvSpPr/>
      </dsp:nvSpPr>
      <dsp:spPr>
        <a:xfrm>
          <a:off x="0" y="108238"/>
          <a:ext cx="2686347" cy="161180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700" kern="1200" dirty="0"/>
            <a:t>La  CNESSST </a:t>
          </a:r>
          <a:endParaRPr lang="en-US" sz="2700" kern="1200" dirty="0"/>
        </a:p>
      </dsp:txBody>
      <dsp:txXfrm>
        <a:off x="0" y="108238"/>
        <a:ext cx="2686347" cy="1611808"/>
      </dsp:txXfrm>
    </dsp:sp>
    <dsp:sp modelId="{C7C8C0E8-822E-4607-A925-F2976064ED9C}">
      <dsp:nvSpPr>
        <dsp:cNvPr id="0" name=""/>
        <dsp:cNvSpPr/>
      </dsp:nvSpPr>
      <dsp:spPr>
        <a:xfrm>
          <a:off x="2954982" y="108238"/>
          <a:ext cx="2686347" cy="1611808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700" kern="1200" dirty="0"/>
            <a:t>Les obligations de l’employeur</a:t>
          </a:r>
          <a:endParaRPr lang="en-US" sz="2700" kern="1200" dirty="0"/>
        </a:p>
      </dsp:txBody>
      <dsp:txXfrm>
        <a:off x="2954982" y="108238"/>
        <a:ext cx="2686347" cy="1611808"/>
      </dsp:txXfrm>
    </dsp:sp>
    <dsp:sp modelId="{27257F53-047E-4B84-BFFB-5EF6C3625669}">
      <dsp:nvSpPr>
        <dsp:cNvPr id="0" name=""/>
        <dsp:cNvSpPr/>
      </dsp:nvSpPr>
      <dsp:spPr>
        <a:xfrm>
          <a:off x="5909964" y="108238"/>
          <a:ext cx="2686347" cy="161180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700" kern="1200" dirty="0"/>
            <a:t>Le rôle des travailleuses et  des travailleurs</a:t>
          </a:r>
          <a:endParaRPr lang="en-US" sz="2700" kern="1200" dirty="0"/>
        </a:p>
      </dsp:txBody>
      <dsp:txXfrm>
        <a:off x="5909964" y="108238"/>
        <a:ext cx="2686347" cy="1611808"/>
      </dsp:txXfrm>
    </dsp:sp>
    <dsp:sp modelId="{D8404873-BC71-4F18-8D50-E920B44938E2}">
      <dsp:nvSpPr>
        <dsp:cNvPr id="0" name=""/>
        <dsp:cNvSpPr/>
      </dsp:nvSpPr>
      <dsp:spPr>
        <a:xfrm>
          <a:off x="0" y="1988681"/>
          <a:ext cx="2686347" cy="161180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700" kern="1200" dirty="0"/>
            <a:t>Le rôle du syndicat</a:t>
          </a:r>
          <a:endParaRPr lang="en-US" sz="2700" kern="1200" dirty="0"/>
        </a:p>
      </dsp:txBody>
      <dsp:txXfrm>
        <a:off x="0" y="1988681"/>
        <a:ext cx="2686347" cy="1611808"/>
      </dsp:txXfrm>
    </dsp:sp>
    <dsp:sp modelId="{0472F031-DA0A-4AEE-B8B1-62DA32A6ED3E}">
      <dsp:nvSpPr>
        <dsp:cNvPr id="0" name=""/>
        <dsp:cNvSpPr/>
      </dsp:nvSpPr>
      <dsp:spPr>
        <a:xfrm>
          <a:off x="2954982" y="1988681"/>
          <a:ext cx="2686347" cy="1611808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Le CSS/RSS</a:t>
          </a:r>
        </a:p>
      </dsp:txBody>
      <dsp:txXfrm>
        <a:off x="2954982" y="1988681"/>
        <a:ext cx="2686347" cy="1611808"/>
      </dsp:txXfrm>
    </dsp:sp>
    <dsp:sp modelId="{3C9155B0-E306-4B5B-9585-58F040D3FBA1}">
      <dsp:nvSpPr>
        <dsp:cNvPr id="0" name=""/>
        <dsp:cNvSpPr/>
      </dsp:nvSpPr>
      <dsp:spPr>
        <a:xfrm>
          <a:off x="5909964" y="1938828"/>
          <a:ext cx="2686347" cy="161180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700" kern="1200" dirty="0"/>
            <a:t>l’ASSTSAS</a:t>
          </a:r>
          <a:endParaRPr lang="en-US" sz="2700" kern="1200" dirty="0"/>
        </a:p>
      </dsp:txBody>
      <dsp:txXfrm>
        <a:off x="5909964" y="1938828"/>
        <a:ext cx="2686347" cy="161180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2B60E2-E394-4B4E-AAB9-554654193FB2}">
      <dsp:nvSpPr>
        <dsp:cNvPr id="0" name=""/>
        <dsp:cNvSpPr/>
      </dsp:nvSpPr>
      <dsp:spPr>
        <a:xfrm>
          <a:off x="2093626" y="1663963"/>
          <a:ext cx="2376797" cy="142607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100" kern="1200" dirty="0"/>
            <a:t>Manque de formation ?</a:t>
          </a:r>
          <a:endParaRPr lang="en-US" sz="2100" kern="1200" dirty="0"/>
        </a:p>
      </dsp:txBody>
      <dsp:txXfrm>
        <a:off x="2093626" y="1663963"/>
        <a:ext cx="2376797" cy="1426078"/>
      </dsp:txXfrm>
    </dsp:sp>
    <dsp:sp modelId="{F1E3571A-E563-475D-B087-F8043152F83D}">
      <dsp:nvSpPr>
        <dsp:cNvPr id="0" name=""/>
        <dsp:cNvSpPr/>
      </dsp:nvSpPr>
      <dsp:spPr>
        <a:xfrm>
          <a:off x="977434" y="0"/>
          <a:ext cx="2376797" cy="1426078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100" kern="1200" dirty="0"/>
            <a:t>Comment déclarer et  prévenir la violence ?</a:t>
          </a:r>
          <a:endParaRPr lang="en-US" sz="2100" kern="1200" dirty="0"/>
        </a:p>
      </dsp:txBody>
      <dsp:txXfrm>
        <a:off x="977434" y="0"/>
        <a:ext cx="2376797" cy="1426078"/>
      </dsp:txXfrm>
    </dsp:sp>
    <dsp:sp modelId="{90F38681-F57C-4693-9340-BE154F44D332}">
      <dsp:nvSpPr>
        <dsp:cNvPr id="0" name=""/>
        <dsp:cNvSpPr/>
      </dsp:nvSpPr>
      <dsp:spPr>
        <a:xfrm>
          <a:off x="6179674" y="102"/>
          <a:ext cx="2376797" cy="142607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100" kern="1200" dirty="0"/>
            <a:t>La violence, une lésion professionnelle ?</a:t>
          </a:r>
          <a:endParaRPr lang="en-US" sz="2100" kern="1200" dirty="0"/>
        </a:p>
      </dsp:txBody>
      <dsp:txXfrm>
        <a:off x="6179674" y="102"/>
        <a:ext cx="2376797" cy="1426078"/>
      </dsp:txXfrm>
    </dsp:sp>
    <dsp:sp modelId="{A3C0396D-C2B7-48DA-9215-FA110679F13E}">
      <dsp:nvSpPr>
        <dsp:cNvPr id="0" name=""/>
        <dsp:cNvSpPr/>
      </dsp:nvSpPr>
      <dsp:spPr>
        <a:xfrm>
          <a:off x="5098754" y="1663963"/>
          <a:ext cx="2376797" cy="142607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100" kern="1200" dirty="0"/>
            <a:t>Quand et comment intervient la CNESST ? </a:t>
          </a:r>
          <a:endParaRPr lang="en-US" sz="2100" kern="1200" dirty="0"/>
        </a:p>
      </dsp:txBody>
      <dsp:txXfrm>
        <a:off x="5098754" y="1663963"/>
        <a:ext cx="2376797" cy="1426078"/>
      </dsp:txXfrm>
    </dsp:sp>
    <dsp:sp modelId="{06BA37ED-CFFA-45F8-97FF-9C2E7E56CD6F}">
      <dsp:nvSpPr>
        <dsp:cNvPr id="0" name=""/>
        <dsp:cNvSpPr/>
      </dsp:nvSpPr>
      <dsp:spPr>
        <a:xfrm>
          <a:off x="3536033" y="0"/>
          <a:ext cx="2376797" cy="1426078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100" kern="1200" dirty="0"/>
            <a:t>Les équipements de protection et les processus d’intervention ?</a:t>
          </a:r>
          <a:endParaRPr lang="en-US" sz="2100" kern="1200" dirty="0"/>
        </a:p>
      </dsp:txBody>
      <dsp:txXfrm>
        <a:off x="3536033" y="0"/>
        <a:ext cx="2376797" cy="142607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2ECEB1-1030-466C-888E-6C738A3EEDD1}">
      <dsp:nvSpPr>
        <dsp:cNvPr id="0" name=""/>
        <dsp:cNvSpPr/>
      </dsp:nvSpPr>
      <dsp:spPr>
        <a:xfrm>
          <a:off x="0" y="3844"/>
          <a:ext cx="6656769" cy="81892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EA4E27-17F1-47C1-B0F4-19D45F9BE543}">
      <dsp:nvSpPr>
        <dsp:cNvPr id="0" name=""/>
        <dsp:cNvSpPr/>
      </dsp:nvSpPr>
      <dsp:spPr>
        <a:xfrm>
          <a:off x="247723" y="188101"/>
          <a:ext cx="450406" cy="45040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D9BE7C-E7AB-47E9-9B59-D20D6D611BC0}">
      <dsp:nvSpPr>
        <dsp:cNvPr id="0" name=""/>
        <dsp:cNvSpPr/>
      </dsp:nvSpPr>
      <dsp:spPr>
        <a:xfrm>
          <a:off x="945853" y="3844"/>
          <a:ext cx="5710915" cy="818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669" tIns="86669" rIns="86669" bIns="86669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900" kern="1200"/>
            <a:t>Que veut dire déclarer ?</a:t>
          </a:r>
          <a:endParaRPr lang="en-US" sz="1900" kern="1200"/>
        </a:p>
      </dsp:txBody>
      <dsp:txXfrm>
        <a:off x="945853" y="3844"/>
        <a:ext cx="5710915" cy="818920"/>
      </dsp:txXfrm>
    </dsp:sp>
    <dsp:sp modelId="{5ECAD72A-1FFE-4E0C-9A9E-AF89D53E8D82}">
      <dsp:nvSpPr>
        <dsp:cNvPr id="0" name=""/>
        <dsp:cNvSpPr/>
      </dsp:nvSpPr>
      <dsp:spPr>
        <a:xfrm>
          <a:off x="0" y="1027495"/>
          <a:ext cx="6656769" cy="81892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F404E3-64A3-449A-B59D-B34AB1896D9D}">
      <dsp:nvSpPr>
        <dsp:cNvPr id="0" name=""/>
        <dsp:cNvSpPr/>
      </dsp:nvSpPr>
      <dsp:spPr>
        <a:xfrm>
          <a:off x="247723" y="1211753"/>
          <a:ext cx="450406" cy="45040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B0D256-F942-4A4C-BB20-E6BD35594A92}">
      <dsp:nvSpPr>
        <dsp:cNvPr id="0" name=""/>
        <dsp:cNvSpPr/>
      </dsp:nvSpPr>
      <dsp:spPr>
        <a:xfrm>
          <a:off x="945853" y="1027495"/>
          <a:ext cx="5710915" cy="818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669" tIns="86669" rIns="86669" bIns="86669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900" kern="1200"/>
            <a:t>Est-ce obligatoire de déclarer ?</a:t>
          </a:r>
          <a:endParaRPr lang="en-US" sz="1900" kern="1200"/>
        </a:p>
      </dsp:txBody>
      <dsp:txXfrm>
        <a:off x="945853" y="1027495"/>
        <a:ext cx="5710915" cy="818920"/>
      </dsp:txXfrm>
    </dsp:sp>
    <dsp:sp modelId="{FD3640B4-16FB-4AEC-8ECB-BC1319C52729}">
      <dsp:nvSpPr>
        <dsp:cNvPr id="0" name=""/>
        <dsp:cNvSpPr/>
      </dsp:nvSpPr>
      <dsp:spPr>
        <a:xfrm>
          <a:off x="0" y="2051147"/>
          <a:ext cx="6656769" cy="81892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61DB17-59C9-4ECA-84FC-C283F9CEC8FA}">
      <dsp:nvSpPr>
        <dsp:cNvPr id="0" name=""/>
        <dsp:cNvSpPr/>
      </dsp:nvSpPr>
      <dsp:spPr>
        <a:xfrm>
          <a:off x="247723" y="2235404"/>
          <a:ext cx="450406" cy="45040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EE6D14-BE7A-4D93-9D7C-4BB554F8DAEB}">
      <dsp:nvSpPr>
        <dsp:cNvPr id="0" name=""/>
        <dsp:cNvSpPr/>
      </dsp:nvSpPr>
      <dsp:spPr>
        <a:xfrm>
          <a:off x="945853" y="2051147"/>
          <a:ext cx="5710915" cy="818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669" tIns="86669" rIns="86669" bIns="86669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900" kern="1200" dirty="0"/>
            <a:t>Je n’ai pas eu d’accident, dois-je déclarer ?</a:t>
          </a:r>
          <a:endParaRPr lang="en-US" sz="1900" kern="1200" dirty="0"/>
        </a:p>
      </dsp:txBody>
      <dsp:txXfrm>
        <a:off x="945853" y="2051147"/>
        <a:ext cx="5710915" cy="818920"/>
      </dsp:txXfrm>
    </dsp:sp>
    <dsp:sp modelId="{F5581D5E-1015-4106-AF14-437DA3486A2C}">
      <dsp:nvSpPr>
        <dsp:cNvPr id="0" name=""/>
        <dsp:cNvSpPr/>
      </dsp:nvSpPr>
      <dsp:spPr>
        <a:xfrm>
          <a:off x="0" y="3074798"/>
          <a:ext cx="6656769" cy="81892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59D3BB-9A9E-4514-A685-6BA25BC271A0}">
      <dsp:nvSpPr>
        <dsp:cNvPr id="0" name=""/>
        <dsp:cNvSpPr/>
      </dsp:nvSpPr>
      <dsp:spPr>
        <a:xfrm>
          <a:off x="247723" y="3259055"/>
          <a:ext cx="450406" cy="45040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5F2064-FAD4-49DA-B06C-F182653ECCE2}">
      <dsp:nvSpPr>
        <dsp:cNvPr id="0" name=""/>
        <dsp:cNvSpPr/>
      </dsp:nvSpPr>
      <dsp:spPr>
        <a:xfrm>
          <a:off x="945853" y="3074798"/>
          <a:ext cx="5710915" cy="818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669" tIns="86669" rIns="86669" bIns="86669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900" kern="1200"/>
            <a:t>À quoi ça sert  de déclarer?</a:t>
          </a:r>
          <a:endParaRPr lang="en-US" sz="1900" kern="1200"/>
        </a:p>
      </dsp:txBody>
      <dsp:txXfrm>
        <a:off x="945853" y="3074798"/>
        <a:ext cx="5710915" cy="818920"/>
      </dsp:txXfrm>
    </dsp:sp>
    <dsp:sp modelId="{5A4DF44D-FC3C-46B2-9CAC-8B68DCC0A281}">
      <dsp:nvSpPr>
        <dsp:cNvPr id="0" name=""/>
        <dsp:cNvSpPr/>
      </dsp:nvSpPr>
      <dsp:spPr>
        <a:xfrm>
          <a:off x="0" y="4098449"/>
          <a:ext cx="6656769" cy="81892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7CC578-72A5-47B5-A07F-BAD703244715}">
      <dsp:nvSpPr>
        <dsp:cNvPr id="0" name=""/>
        <dsp:cNvSpPr/>
      </dsp:nvSpPr>
      <dsp:spPr>
        <a:xfrm>
          <a:off x="247723" y="4282706"/>
          <a:ext cx="450406" cy="45040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2D819C-5EED-46EB-A2CA-C494B3008974}">
      <dsp:nvSpPr>
        <dsp:cNvPr id="0" name=""/>
        <dsp:cNvSpPr/>
      </dsp:nvSpPr>
      <dsp:spPr>
        <a:xfrm>
          <a:off x="945853" y="4098449"/>
          <a:ext cx="5710915" cy="818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669" tIns="86669" rIns="86669" bIns="86669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900" kern="1200"/>
            <a:t>Quel est le délai pour déclarer ?</a:t>
          </a:r>
          <a:endParaRPr lang="en-US" sz="1900" kern="1200"/>
        </a:p>
      </dsp:txBody>
      <dsp:txXfrm>
        <a:off x="945853" y="4098449"/>
        <a:ext cx="5710915" cy="81892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4C1B2E-D4B2-4C70-B74F-33B45E02299E}">
      <dsp:nvSpPr>
        <dsp:cNvPr id="0" name=""/>
        <dsp:cNvSpPr/>
      </dsp:nvSpPr>
      <dsp:spPr>
        <a:xfrm>
          <a:off x="0" y="2042"/>
          <a:ext cx="6656769" cy="103518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AED63C-A8CF-4A8F-A727-7E45D0B02C08}">
      <dsp:nvSpPr>
        <dsp:cNvPr id="0" name=""/>
        <dsp:cNvSpPr/>
      </dsp:nvSpPr>
      <dsp:spPr>
        <a:xfrm>
          <a:off x="313143" y="234959"/>
          <a:ext cx="569351" cy="56935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709EB3-CD27-48DF-9953-4A93F1062CE0}">
      <dsp:nvSpPr>
        <dsp:cNvPr id="0" name=""/>
        <dsp:cNvSpPr/>
      </dsp:nvSpPr>
      <dsp:spPr>
        <a:xfrm>
          <a:off x="1195638" y="2042"/>
          <a:ext cx="5461130" cy="10351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557" tIns="109557" rIns="109557" bIns="109557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200" kern="1200" dirty="0"/>
            <a:t>Accident de travail, évènement sans lésion ?</a:t>
          </a:r>
          <a:endParaRPr lang="en-US" sz="2200" kern="1200" dirty="0"/>
        </a:p>
      </dsp:txBody>
      <dsp:txXfrm>
        <a:off x="1195638" y="2042"/>
        <a:ext cx="5461130" cy="1035185"/>
      </dsp:txXfrm>
    </dsp:sp>
    <dsp:sp modelId="{529529D4-7B18-4EB8-A42E-EADFDBF45A8C}">
      <dsp:nvSpPr>
        <dsp:cNvPr id="0" name=""/>
        <dsp:cNvSpPr/>
      </dsp:nvSpPr>
      <dsp:spPr>
        <a:xfrm>
          <a:off x="0" y="1296024"/>
          <a:ext cx="6656769" cy="103518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D4A523-9193-4CB0-818E-A40A09E70DED}">
      <dsp:nvSpPr>
        <dsp:cNvPr id="0" name=""/>
        <dsp:cNvSpPr/>
      </dsp:nvSpPr>
      <dsp:spPr>
        <a:xfrm>
          <a:off x="313143" y="1528940"/>
          <a:ext cx="569351" cy="56935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FB6B64-8F75-411F-AB6D-277E2FB5B553}">
      <dsp:nvSpPr>
        <dsp:cNvPr id="0" name=""/>
        <dsp:cNvSpPr/>
      </dsp:nvSpPr>
      <dsp:spPr>
        <a:xfrm>
          <a:off x="1195638" y="1296024"/>
          <a:ext cx="5461130" cy="10351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557" tIns="109557" rIns="109557" bIns="109557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200" kern="1200" dirty="0"/>
            <a:t>Le processus </a:t>
          </a:r>
          <a:r>
            <a:rPr lang="fr-CA" sz="2200" kern="1200"/>
            <a:t>médicoadministratif</a:t>
          </a:r>
          <a:r>
            <a:rPr lang="fr-CA" sz="2200" kern="1200" dirty="0"/>
            <a:t> </a:t>
          </a:r>
          <a:endParaRPr lang="en-US" sz="2200" kern="1200" dirty="0"/>
        </a:p>
      </dsp:txBody>
      <dsp:txXfrm>
        <a:off x="1195638" y="1296024"/>
        <a:ext cx="5461130" cy="1035185"/>
      </dsp:txXfrm>
    </dsp:sp>
    <dsp:sp modelId="{E30A65A9-8E34-4BD2-B38B-FE549DAAB948}">
      <dsp:nvSpPr>
        <dsp:cNvPr id="0" name=""/>
        <dsp:cNvSpPr/>
      </dsp:nvSpPr>
      <dsp:spPr>
        <a:xfrm>
          <a:off x="0" y="2590005"/>
          <a:ext cx="6656769" cy="103518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3CCE8F-CB8B-47B5-9734-C017F96B6413}">
      <dsp:nvSpPr>
        <dsp:cNvPr id="0" name=""/>
        <dsp:cNvSpPr/>
      </dsp:nvSpPr>
      <dsp:spPr>
        <a:xfrm>
          <a:off x="313143" y="2822922"/>
          <a:ext cx="569351" cy="56935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BFB463-B80D-4745-8A61-AD18F7680ED2}">
      <dsp:nvSpPr>
        <dsp:cNvPr id="0" name=""/>
        <dsp:cNvSpPr/>
      </dsp:nvSpPr>
      <dsp:spPr>
        <a:xfrm>
          <a:off x="1195638" y="2590005"/>
          <a:ext cx="5461130" cy="10351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557" tIns="109557" rIns="109557" bIns="109557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200" kern="1200" dirty="0"/>
            <a:t>Travaux légers, assignation temporaire, retour progressif?</a:t>
          </a:r>
          <a:endParaRPr lang="en-US" sz="2200" kern="1200" dirty="0"/>
        </a:p>
      </dsp:txBody>
      <dsp:txXfrm>
        <a:off x="1195638" y="2590005"/>
        <a:ext cx="5461130" cy="1035185"/>
      </dsp:txXfrm>
    </dsp:sp>
    <dsp:sp modelId="{5677081C-19EA-461A-9A47-BD76357244B3}">
      <dsp:nvSpPr>
        <dsp:cNvPr id="0" name=""/>
        <dsp:cNvSpPr/>
      </dsp:nvSpPr>
      <dsp:spPr>
        <a:xfrm>
          <a:off x="0" y="3883987"/>
          <a:ext cx="6656769" cy="103518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CDF7EF-0A1F-46C3-8D52-F2E171D2D6AF}">
      <dsp:nvSpPr>
        <dsp:cNvPr id="0" name=""/>
        <dsp:cNvSpPr/>
      </dsp:nvSpPr>
      <dsp:spPr>
        <a:xfrm>
          <a:off x="313143" y="4116903"/>
          <a:ext cx="569351" cy="56935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590521-443A-49C7-9ECF-32FF7812C2FB}">
      <dsp:nvSpPr>
        <dsp:cNvPr id="0" name=""/>
        <dsp:cNvSpPr/>
      </dsp:nvSpPr>
      <dsp:spPr>
        <a:xfrm>
          <a:off x="1195638" y="3883987"/>
          <a:ext cx="5461130" cy="10351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557" tIns="109557" rIns="109557" bIns="109557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200" kern="1200" dirty="0"/>
            <a:t>Le retour au poste de travail après un évènement </a:t>
          </a:r>
          <a:endParaRPr lang="en-US" sz="2200" kern="1200" dirty="0"/>
        </a:p>
      </dsp:txBody>
      <dsp:txXfrm>
        <a:off x="1195638" y="3883987"/>
        <a:ext cx="5461130" cy="10351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477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53853" y="0"/>
            <a:ext cx="302477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F1CE6B-A0F3-4F3E-95AA-EBE9293DE21B}" type="datetimeFigureOut">
              <a:rPr lang="fr-CA" smtClean="0"/>
              <a:t>2026-04-13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746125" y="1143000"/>
            <a:ext cx="5487988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98024" y="4400550"/>
            <a:ext cx="558419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302477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53853" y="8685214"/>
            <a:ext cx="302477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18A08C-BF5D-41C0-A45E-4033DC141E4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65174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18A08C-BF5D-41C0-A45E-4033DC141E40}" type="slidenum">
              <a:rPr lang="fr-CA" smtClean="0"/>
              <a:t>1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342693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Violences et agressions :</a:t>
            </a:r>
            <a:r>
              <a:rPr lang="fr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Les intervenants sont exposés à des agressions verbales et physiques de la part des jeunes, entraînant des blessures (traumatismes, contusions, morsures).</a:t>
            </a:r>
          </a:p>
          <a:p>
            <a:r>
              <a:rPr lang="fr-CA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Risques psychosociaux :</a:t>
            </a:r>
            <a:r>
              <a:rPr lang="fr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Forte charge de travail, stress élevé, harcèlement, et risque élevé d'épuisement professionnel (burnout) en raison de la nature des interventions.</a:t>
            </a:r>
          </a:p>
          <a:p>
            <a:r>
              <a:rPr lang="fr-CA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Lésions physiques :</a:t>
            </a:r>
            <a:r>
              <a:rPr lang="fr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Les interventions physiques, comme les contentions, plaquages, ou la maîtrise de jeunes, causent des blessures au dos et aux membres (foulures, entorses, fractures).</a:t>
            </a:r>
          </a:p>
          <a:p>
            <a:r>
              <a:rPr lang="fr-CA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Contraintes organisationnelles :</a:t>
            </a:r>
            <a:r>
              <a:rPr lang="fr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Horaires irréguliers, travail de nuit, et manque de personnel qui empêche de désamorcer les crises avant d'</a:t>
            </a:r>
            <a:r>
              <a:rPr lang="fr-CA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interveni</a:t>
            </a:r>
            <a:endParaRPr lang="fr-CA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18A08C-BF5D-41C0-A45E-4033DC141E40}" type="slidenum">
              <a:rPr lang="fr-CA" smtClean="0"/>
              <a:t>3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444361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50C42E-C2E2-BCE5-788B-75CC3D2826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7DD4F88A-BA94-FADD-7741-AEEA1CD7B0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8A9BEBF5-97D6-2083-737B-BA2CCFA962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2F26E38-2DA4-22C4-BC16-31FAF0243F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18A08C-BF5D-41C0-A45E-4033DC141E40}" type="slidenum">
              <a:rPr lang="fr-CA" smtClean="0"/>
              <a:t>4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770471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Manque de formation :</a:t>
            </a:r>
            <a:r>
              <a:rPr lang="fr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Certains agents, notamment les plus jeunes (20-30 ans), peuvent manquer d'expérience en gestion de crise.</a:t>
            </a:r>
          </a:p>
          <a:p>
            <a:r>
              <a:rPr lang="fr-CA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Contexte de placement :</a:t>
            </a:r>
            <a:r>
              <a:rPr lang="fr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Les jeunes de 6 à 18 ans peuvent être perturbateurs, et l'isolement ou la contention peuvent entraîner des traumatismes, tant pour le jeune que l'intervenant.</a:t>
            </a:r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18A08C-BF5D-41C0-A45E-4033DC141E40}" type="slidenum">
              <a:rPr lang="fr-CA" smtClean="0"/>
              <a:t>5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434233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/>
              <a:t>Déclarer c’est plus qu’informer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18A08C-BF5D-41C0-A45E-4033DC141E40}" type="slidenum">
              <a:rPr lang="fr-CA" smtClean="0"/>
              <a:t>6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887259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18A08C-BF5D-41C0-A45E-4033DC141E40}" type="slidenum">
              <a:rPr lang="fr-CA" smtClean="0"/>
              <a:t>8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54003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FE96F-58E4-462B-AA4C-2604E850673F}" type="datetime1">
              <a:rPr lang="fr-CA" smtClean="0"/>
              <a:t>2026-04-13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0406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A8CCE-7BE3-4434-92A1-41EBC1FD4FBC}" type="datetime1">
              <a:rPr lang="fr-CA" smtClean="0"/>
              <a:t>2026-04-13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86594667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3BE88-CF98-42B6-9A92-777FCE7D21CC}" type="datetime1">
              <a:rPr lang="fr-CA" smtClean="0"/>
              <a:t>2026-04-13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909957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479AA-1605-4BFF-A21A-A64BCB5EF9E9}" type="datetime1">
              <a:rPr lang="fr-CA" smtClean="0"/>
              <a:t>2026-04-13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663110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42567-671E-4B68-800E-660ED6ABBC5D}" type="datetime1">
              <a:rPr lang="fr-CA" smtClean="0"/>
              <a:t>2026-04-13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977826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5308-47D2-4C9F-B7CF-AD287F007DBE}" type="datetime1">
              <a:rPr lang="fr-CA" smtClean="0"/>
              <a:t>2026-04-13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050486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4E63-BDCD-4D8E-8D59-648D544CA95A}" type="datetime1">
              <a:rPr lang="fr-CA" smtClean="0"/>
              <a:t>2026-04-13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308308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2B01A-2811-408F-95D5-90EDC68980BD}" type="datetime1">
              <a:rPr lang="fr-CA" smtClean="0"/>
              <a:t>2026-04-13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947002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23BCE-AA70-4181-ACF9-695D88089922}" type="datetime1">
              <a:rPr lang="fr-CA" smtClean="0"/>
              <a:t>2026-04-13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48530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D6971-BE2D-4B95-8F13-776C7F24E9FF}" type="datetime1">
              <a:rPr lang="fr-CA" smtClean="0"/>
              <a:t>2026-04-13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31307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54CCC-C201-4D9B-B3B0-55D57D636BDC}" type="datetime1">
              <a:rPr lang="fr-CA" smtClean="0"/>
              <a:t>2026-04-13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20618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139ED-C5C9-4C9F-964E-A6ED28598514}" type="datetime1">
              <a:rPr lang="fr-CA" smtClean="0"/>
              <a:t>2026-04-13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63557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08053-8A66-4CA9-BC16-9784518E7642}" type="datetime1">
              <a:rPr lang="fr-CA" smtClean="0"/>
              <a:t>2026-04-13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5030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A0E3E-403F-4BF8-BB8A-D50CEC2F6A01}" type="datetime1">
              <a:rPr lang="fr-CA" smtClean="0"/>
              <a:t>2026-04-13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8674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10DAC-4B81-4548-ADDF-527CA95527BC}" type="datetime1">
              <a:rPr lang="fr-CA" smtClean="0"/>
              <a:t>2026-04-13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51794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9839A-7338-4B4C-83E9-C6846A6FB3AB}" type="datetime1">
              <a:rPr lang="fr-CA" smtClean="0"/>
              <a:t>2026-04-13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28532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C63CC-BC86-4C81-891F-3CE45CA21600}" type="datetime1">
              <a:rPr lang="fr-CA" smtClean="0"/>
              <a:t>2026-04-13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43979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68A8CCE-7BE3-4434-92A1-41EBC1FD4FBC}" type="datetime1">
              <a:rPr lang="fr-CA" smtClean="0"/>
              <a:t>2026-04-13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924375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50" r:id="rId1"/>
    <p:sldLayoutId id="2147483951" r:id="rId2"/>
    <p:sldLayoutId id="2147483952" r:id="rId3"/>
    <p:sldLayoutId id="2147483953" r:id="rId4"/>
    <p:sldLayoutId id="2147483954" r:id="rId5"/>
    <p:sldLayoutId id="2147483955" r:id="rId6"/>
    <p:sldLayoutId id="2147483956" r:id="rId7"/>
    <p:sldLayoutId id="2147483957" r:id="rId8"/>
    <p:sldLayoutId id="2147483958" r:id="rId9"/>
    <p:sldLayoutId id="2147483959" r:id="rId10"/>
    <p:sldLayoutId id="2147483960" r:id="rId11"/>
    <p:sldLayoutId id="2147483961" r:id="rId12"/>
    <p:sldLayoutId id="2147483962" r:id="rId13"/>
    <p:sldLayoutId id="2147483963" r:id="rId14"/>
    <p:sldLayoutId id="2147483964" r:id="rId15"/>
    <p:sldLayoutId id="2147483965" r:id="rId16"/>
    <p:sldLayoutId id="2147483966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ationsst.csn.info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hyperlink" Target="https://fsss.qc.ca/grands-dossiers/sante-securite/" TargetMode="External"/><Relationship Id="rId4" Type="http://schemas.openxmlformats.org/officeDocument/2006/relationships/hyperlink" Target="https://asstsas.qc.ca/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EDB591-3461-C4F8-27F9-63AEECB438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88689" y="1061570"/>
            <a:ext cx="8444231" cy="4617284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br>
              <a:rPr lang="fr-CA" sz="4000" dirty="0"/>
            </a:br>
            <a:br>
              <a:rPr lang="fr-CA" sz="4000" dirty="0"/>
            </a:br>
            <a:r>
              <a:rPr lang="fr-CA" sz="4000" b="1" dirty="0"/>
              <a:t>La santé et la sécurité au travail :</a:t>
            </a:r>
            <a:br>
              <a:rPr lang="fr-CA" sz="4000" b="1" dirty="0"/>
            </a:br>
            <a:r>
              <a:rPr lang="fr-CA" sz="4000" b="1" dirty="0"/>
              <a:t>une préoccupation aux centres jeunesse. comment prévenir? </a:t>
            </a:r>
            <a:br>
              <a:rPr lang="fr-CA" sz="4000" dirty="0"/>
            </a:br>
            <a:br>
              <a:rPr lang="fr-CA" sz="4000" dirty="0"/>
            </a:br>
            <a:r>
              <a:rPr lang="fr-CA" sz="2200" b="1" dirty="0">
                <a:solidFill>
                  <a:schemeClr val="tx2"/>
                </a:solidFill>
              </a:rPr>
              <a:t>Mardi SST </a:t>
            </a:r>
            <a:br>
              <a:rPr lang="fr-CA" sz="2200" dirty="0">
                <a:solidFill>
                  <a:schemeClr val="tx2"/>
                </a:solidFill>
              </a:rPr>
            </a:br>
            <a:br>
              <a:rPr lang="fr-CA" sz="2200" dirty="0">
                <a:solidFill>
                  <a:schemeClr val="tx2"/>
                </a:solidFill>
              </a:rPr>
            </a:br>
            <a:r>
              <a:rPr lang="fr-CA" sz="2200" dirty="0">
                <a:solidFill>
                  <a:schemeClr val="tx2"/>
                </a:solidFill>
              </a:rPr>
              <a:t>le 14 avril 2026</a:t>
            </a:r>
            <a:br>
              <a:rPr lang="fr-CA" sz="2200" dirty="0">
                <a:solidFill>
                  <a:schemeClr val="tx2"/>
                </a:solidFill>
              </a:rPr>
            </a:br>
            <a:br>
              <a:rPr lang="fr-CA" sz="4000" dirty="0"/>
            </a:br>
            <a:r>
              <a:rPr lang="fr-CA" sz="1600" b="1" dirty="0"/>
              <a:t>Judith Huot</a:t>
            </a:r>
            <a:br>
              <a:rPr lang="fr-CA" sz="1600" dirty="0"/>
            </a:br>
            <a:r>
              <a:rPr lang="fr-CA" sz="1600" dirty="0"/>
              <a:t>première VP à la FSSS, responsable à la SST</a:t>
            </a:r>
            <a:br>
              <a:rPr lang="fr-CA" sz="1600" dirty="0"/>
            </a:br>
            <a:br>
              <a:rPr lang="fr-CA" sz="1600" dirty="0"/>
            </a:br>
            <a:r>
              <a:rPr lang="fr-CA" sz="1600" b="1" dirty="0"/>
              <a:t>Mohamed Boussaïd </a:t>
            </a:r>
            <a:br>
              <a:rPr lang="fr-CA" sz="1600" dirty="0"/>
            </a:br>
            <a:r>
              <a:rPr lang="fr-CA" sz="1600" dirty="0"/>
              <a:t>Conseiller en santé sécurité au travail à la FSSS-CSN</a:t>
            </a:r>
            <a:br>
              <a:rPr lang="fr-CA" sz="2100" dirty="0"/>
            </a:br>
            <a:endParaRPr lang="fr-CA" sz="2100" dirty="0"/>
          </a:p>
        </p:txBody>
      </p:sp>
      <p:pic>
        <p:nvPicPr>
          <p:cNvPr id="6" name="Image 2">
            <a:extLst>
              <a:ext uri="{FF2B5EF4-FFF2-40B4-BE49-F238E27FC236}">
                <a16:creationId xmlns:a16="http://schemas.microsoft.com/office/drawing/2014/main" id="{437BC763-60CC-A15D-9676-DCCE68A215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1045013" y="2555385"/>
            <a:ext cx="2443677" cy="873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2924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258E3FD5-7169-1AC7-A14F-41DA3198E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91" y="793999"/>
            <a:ext cx="3550792" cy="4798576"/>
          </a:xfrm>
        </p:spPr>
        <p:txBody>
          <a:bodyPr anchor="ctr">
            <a:normAutofit/>
          </a:bodyPr>
          <a:lstStyle/>
          <a:p>
            <a:r>
              <a:rPr lang="fr-CA" sz="2800" b="1" dirty="0">
                <a:solidFill>
                  <a:schemeClr val="tx1"/>
                </a:solidFill>
              </a:rPr>
              <a:t>Causerie en cinq (5) thèmes </a:t>
            </a:r>
            <a:br>
              <a:rPr lang="fr-CA" sz="4400" i="1" dirty="0"/>
            </a:br>
            <a:endParaRPr lang="fr-CA" sz="4400" dirty="0"/>
          </a:p>
        </p:txBody>
      </p:sp>
      <p:graphicFrame>
        <p:nvGraphicFramePr>
          <p:cNvPr id="32" name="Espace réservé du contenu 2">
            <a:extLst>
              <a:ext uri="{FF2B5EF4-FFF2-40B4-BE49-F238E27FC236}">
                <a16:creationId xmlns:a16="http://schemas.microsoft.com/office/drawing/2014/main" id="{1B41C359-EF55-59CE-1D13-A03AABD9F0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0099017"/>
              </p:ext>
            </p:extLst>
          </p:nvPr>
        </p:nvGraphicFramePr>
        <p:xfrm>
          <a:off x="4876847" y="268951"/>
          <a:ext cx="6656769" cy="60591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701CB31-6F67-04E9-661A-94BCAA5F7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58479" y="6223924"/>
            <a:ext cx="683339" cy="365125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600"/>
              </a:spcAft>
            </a:pPr>
            <a:fld id="{EBF3B2CF-89ED-48BB-A58A-68404CAB6DF4}" type="slidenum">
              <a:rPr lang="fr-CA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2</a:t>
            </a:fld>
            <a:endParaRPr lang="fr-CA">
              <a:solidFill>
                <a:srgbClr val="FFFFFF"/>
              </a:solidFill>
            </a:endParaRP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5B78CD22-4170-CB29-1836-1B405413F2F9}"/>
              </a:ext>
            </a:extLst>
          </p:cNvPr>
          <p:cNvSpPr txBox="1">
            <a:spLocks/>
          </p:cNvSpPr>
          <p:nvPr/>
        </p:nvSpPr>
        <p:spPr>
          <a:xfrm>
            <a:off x="7806677" y="793999"/>
            <a:ext cx="3371742" cy="43518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fr-CA" sz="2800" i="1">
              <a:solidFill>
                <a:schemeClr val="bg1"/>
              </a:solidFill>
            </a:endParaRPr>
          </a:p>
        </p:txBody>
      </p:sp>
      <p:pic>
        <p:nvPicPr>
          <p:cNvPr id="2" name="Image 2">
            <a:extLst>
              <a:ext uri="{FF2B5EF4-FFF2-40B4-BE49-F238E27FC236}">
                <a16:creationId xmlns:a16="http://schemas.microsoft.com/office/drawing/2014/main" id="{CCA633B1-DCCC-2E33-77D2-6F2DE36721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95329" y="3779557"/>
            <a:ext cx="1622787" cy="579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5170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16615C-08ED-9FE1-45FD-CFA00E578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9808" y="451513"/>
            <a:ext cx="8534400" cy="1507067"/>
          </a:xfrm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</a:pPr>
            <a:r>
              <a:rPr lang="fr-CA" sz="2800" dirty="0"/>
              <a:t>Thème 1</a:t>
            </a:r>
            <a:br>
              <a:rPr lang="fr-CA" sz="2800" dirty="0"/>
            </a:br>
            <a:br>
              <a:rPr lang="fr-CA" sz="2800" dirty="0"/>
            </a:br>
            <a:r>
              <a:rPr lang="fr-CA" sz="2800" dirty="0"/>
              <a:t> quels risques pour la SST dans les centres jeunesse ?</a:t>
            </a:r>
          </a:p>
        </p:txBody>
      </p:sp>
      <p:graphicFrame>
        <p:nvGraphicFramePr>
          <p:cNvPr id="123" name="Espace réservé du contenu 2">
            <a:extLst>
              <a:ext uri="{FF2B5EF4-FFF2-40B4-BE49-F238E27FC236}">
                <a16:creationId xmlns:a16="http://schemas.microsoft.com/office/drawing/2014/main" id="{F591FF1F-5A5A-9D14-D271-1FBB9232BA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8708176"/>
              </p:ext>
            </p:extLst>
          </p:nvPr>
        </p:nvGraphicFramePr>
        <p:xfrm>
          <a:off x="1321832" y="2697759"/>
          <a:ext cx="8596312" cy="3708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9CFEDA7-EF26-78FE-CC32-5B6576FA2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EBF3B2CF-89ED-48BB-A58A-68404CAB6DF4}" type="slidenum">
              <a:rPr lang="fr-CA" smtClean="0"/>
              <a:pPr>
                <a:spcAft>
                  <a:spcPts val="600"/>
                </a:spcAft>
              </a:pPr>
              <a:t>3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00682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EBC3661-E1DF-84FE-63E4-83AC2A051D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11D3F8-0EA5-1972-B172-A259EE85C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9808" y="451513"/>
            <a:ext cx="8534400" cy="1507067"/>
          </a:xfrm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</a:pPr>
            <a:r>
              <a:rPr lang="fr-CA" sz="2800" dirty="0"/>
              <a:t>Thème 2</a:t>
            </a:r>
            <a:br>
              <a:rPr lang="fr-CA" sz="2800" dirty="0"/>
            </a:br>
            <a:br>
              <a:rPr lang="fr-CA" sz="2800" dirty="0"/>
            </a:br>
            <a:r>
              <a:rPr lang="fr-CA" sz="2800" dirty="0"/>
              <a:t> Qui S’en occupe ?</a:t>
            </a:r>
          </a:p>
        </p:txBody>
      </p:sp>
      <p:graphicFrame>
        <p:nvGraphicFramePr>
          <p:cNvPr id="123" name="Espace réservé du contenu 2">
            <a:extLst>
              <a:ext uri="{FF2B5EF4-FFF2-40B4-BE49-F238E27FC236}">
                <a16:creationId xmlns:a16="http://schemas.microsoft.com/office/drawing/2014/main" id="{2339CC3C-98FB-B82E-FD0B-6A605045F1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7552370"/>
              </p:ext>
            </p:extLst>
          </p:nvPr>
        </p:nvGraphicFramePr>
        <p:xfrm>
          <a:off x="1129808" y="2697759"/>
          <a:ext cx="8596312" cy="3708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5B70CCD-09B1-EA3B-BE4D-099ABE934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EBF3B2CF-89ED-48BB-A58A-68404CAB6DF4}" type="slidenum">
              <a:rPr lang="fr-CA" smtClean="0"/>
              <a:pPr>
                <a:spcAft>
                  <a:spcPts val="600"/>
                </a:spcAft>
              </a:pPr>
              <a:t>4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4606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E0100A-45D6-8D14-0C5A-5C41FD715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660634"/>
          </a:xfrm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</a:pPr>
            <a:r>
              <a:rPr lang="fr-CA" sz="2800" dirty="0"/>
              <a:t>Thème 3 </a:t>
            </a:r>
            <a:br>
              <a:rPr lang="fr-CA" sz="2800" dirty="0"/>
            </a:br>
            <a:br>
              <a:rPr lang="fr-CA" sz="2800" dirty="0"/>
            </a:br>
            <a:r>
              <a:rPr lang="fr-CA" sz="2800" dirty="0"/>
              <a:t>La violence et l’agressivité : un défi ?</a:t>
            </a:r>
          </a:p>
        </p:txBody>
      </p:sp>
      <p:graphicFrame>
        <p:nvGraphicFramePr>
          <p:cNvPr id="42" name="Espace réservé du contenu 2">
            <a:extLst>
              <a:ext uri="{FF2B5EF4-FFF2-40B4-BE49-F238E27FC236}">
                <a16:creationId xmlns:a16="http://schemas.microsoft.com/office/drawing/2014/main" id="{7A8DC310-2AAB-C709-CD36-0D67B97F4D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8301456"/>
              </p:ext>
            </p:extLst>
          </p:nvPr>
        </p:nvGraphicFramePr>
        <p:xfrm>
          <a:off x="1286933" y="2900856"/>
          <a:ext cx="9507191" cy="30900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9F952E1-92AC-3DDF-5BD0-EF792B70C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94532" y="6182876"/>
            <a:ext cx="683339" cy="365125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600"/>
              </a:spcAft>
            </a:pPr>
            <a:fld id="{EBF3B2CF-89ED-48BB-A58A-68404CAB6DF4}" type="slidenum">
              <a:rPr lang="fr-CA" smtClean="0"/>
              <a:pPr>
                <a:spcAft>
                  <a:spcPts val="600"/>
                </a:spcAft>
              </a:pPr>
              <a:t>5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4122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6C1F58-5861-30A3-EDFD-F772C99B3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81" y="1382486"/>
            <a:ext cx="3848399" cy="409302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r-CA" sz="2800" dirty="0"/>
              <a:t>Thème 4</a:t>
            </a:r>
            <a:br>
              <a:rPr lang="fr-CA" sz="2800" dirty="0"/>
            </a:br>
            <a:br>
              <a:rPr lang="fr-CA" sz="2800" dirty="0"/>
            </a:br>
            <a:r>
              <a:rPr lang="fr-CA" sz="2800" dirty="0"/>
              <a:t>La déclaration : un outil de prévention</a:t>
            </a:r>
          </a:p>
        </p:txBody>
      </p:sp>
      <p:graphicFrame>
        <p:nvGraphicFramePr>
          <p:cNvPr id="42" name="Espace réservé du contenu 2">
            <a:extLst>
              <a:ext uri="{FF2B5EF4-FFF2-40B4-BE49-F238E27FC236}">
                <a16:creationId xmlns:a16="http://schemas.microsoft.com/office/drawing/2014/main" id="{984D4387-A61D-CFA4-6A63-FCCDB4C614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3250068"/>
              </p:ext>
            </p:extLst>
          </p:nvPr>
        </p:nvGraphicFramePr>
        <p:xfrm>
          <a:off x="4876847" y="944563"/>
          <a:ext cx="6656769" cy="49212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5BD0562-FA92-9885-7085-3AC9B31E4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29090" y="6041362"/>
            <a:ext cx="683339" cy="365125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600"/>
              </a:spcAft>
            </a:pPr>
            <a:fld id="{EBF3B2CF-89ED-48BB-A58A-68404CAB6DF4}" type="slidenum">
              <a:rPr lang="fr-CA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6</a:t>
            </a:fld>
            <a:endParaRPr lang="fr-CA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3165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958EC7-BD7E-4A97-DBA2-93908D1F9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745" y="1382486"/>
            <a:ext cx="4719737" cy="4093028"/>
          </a:xfr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fr-CA" sz="2800" dirty="0"/>
              <a:t>Thème 5</a:t>
            </a:r>
            <a:br>
              <a:rPr lang="fr-CA" sz="2800" dirty="0"/>
            </a:br>
            <a:br>
              <a:rPr lang="fr-CA" sz="2800" dirty="0"/>
            </a:br>
            <a:r>
              <a:rPr lang="fr-CA" sz="2800" dirty="0"/>
              <a:t>Après un accident de travail ou un évènement, quelle est la suite</a:t>
            </a:r>
            <a:br>
              <a:rPr lang="fr-CA" sz="2800" dirty="0"/>
            </a:br>
            <a:r>
              <a:rPr lang="fr-CA" sz="2800" dirty="0"/>
              <a:t>?</a:t>
            </a:r>
          </a:p>
        </p:txBody>
      </p:sp>
      <p:graphicFrame>
        <p:nvGraphicFramePr>
          <p:cNvPr id="17" name="Espace réservé du contenu 2">
            <a:extLst>
              <a:ext uri="{FF2B5EF4-FFF2-40B4-BE49-F238E27FC236}">
                <a16:creationId xmlns:a16="http://schemas.microsoft.com/office/drawing/2014/main" id="{19355710-FAFC-353D-A36B-1CCD7BD72B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376787"/>
              </p:ext>
            </p:extLst>
          </p:nvPr>
        </p:nvGraphicFramePr>
        <p:xfrm>
          <a:off x="4876847" y="944563"/>
          <a:ext cx="6656769" cy="49212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4A5A811-A7DD-44BF-3942-8F7667611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29090" y="6041362"/>
            <a:ext cx="683339" cy="365125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600"/>
              </a:spcAft>
            </a:pPr>
            <a:fld id="{EBF3B2CF-89ED-48BB-A58A-68404CAB6DF4}" type="slidenum">
              <a:rPr lang="fr-CA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7</a:t>
            </a:fld>
            <a:endParaRPr lang="fr-CA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3538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BD1F488-EE5A-BB4F-2B74-7A71985BA5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FB763C-B81F-AE0B-4134-19582863B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590" y="1238251"/>
            <a:ext cx="3843375" cy="3771899"/>
          </a:xfrm>
        </p:spPr>
        <p:txBody>
          <a:bodyPr anchor="ctr">
            <a:normAutofit/>
          </a:bodyPr>
          <a:lstStyle/>
          <a:p>
            <a:br>
              <a:rPr lang="fr-CA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fr-CA" sz="3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les ressources </a:t>
            </a:r>
            <a:br>
              <a:rPr lang="fr-CA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endParaRPr lang="fr-CA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ECB279D-57D5-1DDF-3307-2F34783F87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8657" y="1965960"/>
            <a:ext cx="5742432" cy="5010912"/>
          </a:xfrm>
        </p:spPr>
        <p:txBody>
          <a:bodyPr anchor="ctr">
            <a:normAutofit fontScale="25000" lnSpcReduction="20000"/>
          </a:bodyPr>
          <a:lstStyle/>
          <a:p>
            <a:pPr marL="0" indent="0">
              <a:buNone/>
            </a:pPr>
            <a:endParaRPr lang="fr-CA" dirty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fr-CA" dirty="0">
              <a:solidFill>
                <a:srgbClr val="FFFFFF"/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>
              <a:buNone/>
            </a:pPr>
            <a:r>
              <a:rPr lang="fr-CA" sz="5600" b="1" dirty="0">
                <a:solidFill>
                  <a:srgbClr val="FFFF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Portail formation SST de la CSN</a:t>
            </a:r>
          </a:p>
          <a:p>
            <a:pPr marL="0" indent="0">
              <a:buNone/>
            </a:pPr>
            <a:r>
              <a:rPr lang="fr-CA" sz="5600" dirty="0">
                <a:solidFill>
                  <a:srgbClr val="0D2E46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https://formationsst.csn.info/</a:t>
            </a:r>
            <a:endParaRPr lang="fr-CA" sz="5600" dirty="0">
              <a:solidFill>
                <a:srgbClr val="0D2E46"/>
              </a:solidFill>
            </a:endParaRPr>
          </a:p>
          <a:p>
            <a:pPr marL="0" indent="0">
              <a:buNone/>
            </a:pPr>
            <a:endParaRPr lang="fr-CA" sz="5600" dirty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fr-CA" sz="5600" b="1" u="sng" dirty="0">
                <a:solidFill>
                  <a:srgbClr val="FFFFFF"/>
                </a:solidFill>
              </a:rPr>
              <a:t>Portail ASSTSAS</a:t>
            </a:r>
          </a:p>
          <a:p>
            <a:pPr marL="0" indent="0">
              <a:buNone/>
            </a:pPr>
            <a:r>
              <a:rPr lang="fr-CA" sz="5600" dirty="0">
                <a:solidFill>
                  <a:srgbClr val="FFFFFF"/>
                </a:solidFill>
                <a:hlinkClick r:id="rId4"/>
              </a:rPr>
              <a:t>https://asstsas.qc.ca/</a:t>
            </a:r>
            <a:endParaRPr lang="fr-CA" sz="5600" dirty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fr-CA" sz="5600" dirty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fr-CA" sz="5600" b="1" u="sng" dirty="0">
                <a:solidFill>
                  <a:srgbClr val="FFFFFF"/>
                </a:solidFill>
              </a:rPr>
              <a:t>FSSS dossiers  santé sécurité</a:t>
            </a:r>
          </a:p>
          <a:p>
            <a:pPr marL="0" indent="0">
              <a:buNone/>
            </a:pPr>
            <a:r>
              <a:rPr lang="fr-CA" sz="5600" dirty="0">
                <a:solidFill>
                  <a:srgbClr val="002060"/>
                </a:solidFill>
                <a:hlinkClick r:id="rId5"/>
              </a:rPr>
              <a:t>https://fsss.qc.ca/grands-dossiers/sante-securite/</a:t>
            </a:r>
            <a:endParaRPr lang="fr-CA" sz="56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fr-CA" sz="51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fr-CA" sz="51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fr-CA" sz="51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fr-CA" sz="5100" dirty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fr-CA" dirty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fr-CA" dirty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fr-CA" dirty="0">
              <a:solidFill>
                <a:srgbClr val="FFFFFF"/>
              </a:solidFill>
            </a:endParaRPr>
          </a:p>
          <a:p>
            <a:endParaRPr lang="fr-CA" sz="2800" dirty="0"/>
          </a:p>
          <a:p>
            <a:endParaRPr lang="fr-CA" sz="2600" dirty="0">
              <a:solidFill>
                <a:srgbClr val="FFFFFF"/>
              </a:solidFill>
            </a:endParaRPr>
          </a:p>
          <a:p>
            <a:endParaRPr lang="fr-CA" sz="2800" dirty="0"/>
          </a:p>
          <a:p>
            <a:pPr marL="0" indent="0">
              <a:buNone/>
            </a:pPr>
            <a:endParaRPr lang="fr-CA" sz="2800" dirty="0"/>
          </a:p>
          <a:p>
            <a:endParaRPr lang="fr-CA" sz="2600" dirty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fr-CA" sz="2600" i="1" dirty="0">
                <a:solidFill>
                  <a:srgbClr val="FFFFFF"/>
                </a:solidFill>
              </a:rPr>
              <a:t>	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2CCCED2-13D1-FF42-6FE7-800C66119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66992" y="6163734"/>
            <a:ext cx="683339" cy="365125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600"/>
              </a:spcAft>
            </a:pPr>
            <a:fld id="{EBF3B2CF-89ED-48BB-A58A-68404CAB6DF4}" type="slidenum">
              <a:rPr lang="fr-CA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8</a:t>
            </a:fld>
            <a:endParaRPr lang="fr-CA">
              <a:solidFill>
                <a:srgbClr val="FFFFFF"/>
              </a:solidFill>
            </a:endParaRPr>
          </a:p>
        </p:txBody>
      </p:sp>
      <p:pic>
        <p:nvPicPr>
          <p:cNvPr id="4" name="Image 2">
            <a:extLst>
              <a:ext uri="{FF2B5EF4-FFF2-40B4-BE49-F238E27FC236}">
                <a16:creationId xmlns:a16="http://schemas.microsoft.com/office/drawing/2014/main" id="{09B458D9-C16C-1E0B-89B2-1798BC6715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54807" y="3424766"/>
            <a:ext cx="1622787" cy="579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24279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871A76-D9B0-D9DA-A2BE-2CCBA5EEF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9838" y="4462272"/>
            <a:ext cx="8288032" cy="1096316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>
              <a:lnSpc>
                <a:spcPct val="90000"/>
              </a:lnSpc>
            </a:pPr>
            <a:r>
              <a:rPr lang="en-US" sz="4400" dirty="0"/>
              <a:t>Merci !</a:t>
            </a:r>
            <a:br>
              <a:rPr lang="en-US" sz="4400" dirty="0"/>
            </a:br>
            <a:br>
              <a:rPr lang="en-US" sz="2300" dirty="0"/>
            </a:br>
            <a:endParaRPr lang="en-US" sz="230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E8866D4-DB77-A2DB-9E09-042147BE7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2023" y="6352651"/>
            <a:ext cx="683339" cy="365125"/>
          </a:xfr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>
              <a:spcAft>
                <a:spcPts val="600"/>
              </a:spcAft>
            </a:pPr>
            <a:fld id="{EBF3B2CF-89ED-48BB-A58A-68404CAB6DF4}" type="slidenum">
              <a:rPr lang="en-US" smtClean="0"/>
              <a:pPr>
                <a:spcAft>
                  <a:spcPts val="600"/>
                </a:spcAft>
              </a:pPr>
              <a:t>9</a:t>
            </a:fld>
            <a:endParaRPr lang="en-US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722086D-9D1D-83BE-3A29-1020AF075D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3222" y="976466"/>
            <a:ext cx="3201265" cy="2655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66893"/>
      </p:ext>
    </p:extLst>
  </p:cSld>
  <p:clrMapOvr>
    <a:masterClrMapping/>
  </p:clrMapOvr>
</p:sld>
</file>

<file path=ppt/theme/theme1.xml><?xml version="1.0" encoding="utf-8"?>
<a:theme xmlns:a="http://schemas.openxmlformats.org/drawingml/2006/main" name="Secteur">
  <a:themeElements>
    <a:clrScheme name="Secteu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cteu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eu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068fa33a-09da-4f7d-a782-380be483c564}" enabled="0" method="" siteId="{068fa33a-09da-4f7d-a782-380be483c56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5250</TotalTime>
  <Words>554</Words>
  <Application>Microsoft Office PowerPoint</Application>
  <PresentationFormat>Grand écran</PresentationFormat>
  <Paragraphs>85</Paragraphs>
  <Slides>9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Calibri</vt:lpstr>
      <vt:lpstr>Century Gothic</vt:lpstr>
      <vt:lpstr>Wingdings 3</vt:lpstr>
      <vt:lpstr>Secteur</vt:lpstr>
      <vt:lpstr>  La santé et la sécurité au travail : une préoccupation aux centres jeunesse. comment prévenir?   Mardi SST   le 14 avril 2026  Judith Huot première VP à la FSSS, responsable à la SST  Mohamed Boussaïd  Conseiller en santé sécurité au travail à la FSSS-CSN </vt:lpstr>
      <vt:lpstr>Causerie en cinq (5) thèmes  </vt:lpstr>
      <vt:lpstr>Thème 1   quels risques pour la SST dans les centres jeunesse ?</vt:lpstr>
      <vt:lpstr>Thème 2   Qui S’en occupe ?</vt:lpstr>
      <vt:lpstr>Thème 3   La violence et l’agressivité : un défi ?</vt:lpstr>
      <vt:lpstr>Thème 4  La déclaration : un outil de prévention</vt:lpstr>
      <vt:lpstr>Thème 5  Après un accident de travail ou un évènement, quelle est la suite ?</vt:lpstr>
      <vt:lpstr> les ressources  </vt:lpstr>
      <vt:lpstr>Merci !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du rôle de l’équipe SST de la FSSS  Montréal le 13 mai 2024</dc:title>
  <dc:creator>Mohamed Boussaïd</dc:creator>
  <cp:lastModifiedBy>Mohamed Boussaïd</cp:lastModifiedBy>
  <cp:revision>8</cp:revision>
  <cp:lastPrinted>2025-11-11T14:18:05Z</cp:lastPrinted>
  <dcterms:created xsi:type="dcterms:W3CDTF">2024-05-10T00:13:20Z</dcterms:created>
  <dcterms:modified xsi:type="dcterms:W3CDTF">2026-04-14T00:46:24Z</dcterms:modified>
</cp:coreProperties>
</file>